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7" r:id="rId2"/>
    <p:sldId id="306" r:id="rId3"/>
    <p:sldId id="292" r:id="rId4"/>
    <p:sldId id="281" r:id="rId5"/>
    <p:sldId id="307" r:id="rId6"/>
    <p:sldId id="275" r:id="rId7"/>
    <p:sldId id="290" r:id="rId8"/>
    <p:sldId id="295" r:id="rId9"/>
    <p:sldId id="294" r:id="rId10"/>
    <p:sldId id="300" r:id="rId11"/>
    <p:sldId id="299" r:id="rId12"/>
    <p:sldId id="279" r:id="rId13"/>
    <p:sldId id="298" r:id="rId14"/>
    <p:sldId id="308" r:id="rId15"/>
    <p:sldId id="303" r:id="rId16"/>
    <p:sldId id="304" r:id="rId17"/>
    <p:sldId id="301" r:id="rId18"/>
    <p:sldId id="302" r:id="rId19"/>
    <p:sldId id="309" r:id="rId20"/>
    <p:sldId id="305" r:id="rId21"/>
    <p:sldId id="310" r:id="rId22"/>
    <p:sldId id="289" r:id="rId23"/>
    <p:sldId id="297" r:id="rId24"/>
    <p:sldId id="293" r:id="rId25"/>
    <p:sldId id="291" r:id="rId26"/>
    <p:sldId id="287" r:id="rId27"/>
    <p:sldId id="286" r:id="rId28"/>
    <p:sldId id="284" r:id="rId29"/>
    <p:sldId id="282" r:id="rId30"/>
    <p:sldId id="278" r:id="rId31"/>
    <p:sldId id="277" r:id="rId32"/>
    <p:sldId id="260" r:id="rId33"/>
    <p:sldId id="256" r:id="rId34"/>
    <p:sldId id="258" r:id="rId35"/>
    <p:sldId id="259" r:id="rId36"/>
    <p:sldId id="261" r:id="rId37"/>
    <p:sldId id="262" r:id="rId38"/>
    <p:sldId id="263" r:id="rId39"/>
    <p:sldId id="264" r:id="rId40"/>
    <p:sldId id="265" r:id="rId41"/>
    <p:sldId id="266" r:id="rId42"/>
    <p:sldId id="267" r:id="rId43"/>
    <p:sldId id="268" r:id="rId44"/>
    <p:sldId id="269" r:id="rId45"/>
    <p:sldId id="270" r:id="rId46"/>
    <p:sldId id="271" r:id="rId47"/>
    <p:sldId id="272" r:id="rId48"/>
    <p:sldId id="273" r:id="rId49"/>
    <p:sldId id="274" r:id="rId5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latin typeface="PT Sans"/>
        <a:ea typeface="PT Sans"/>
        <a:cs typeface="PT Sans"/>
        <a:sym typeface="PT Sans"/>
      </a:defRPr>
    </a:lvl1pPr>
    <a:lvl2pPr marL="0" marR="0" indent="2286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latin typeface="PT Sans"/>
        <a:ea typeface="PT Sans"/>
        <a:cs typeface="PT Sans"/>
        <a:sym typeface="PT Sans"/>
      </a:defRPr>
    </a:lvl2pPr>
    <a:lvl3pPr marL="0" marR="0" indent="4572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latin typeface="PT Sans"/>
        <a:ea typeface="PT Sans"/>
        <a:cs typeface="PT Sans"/>
        <a:sym typeface="PT Sans"/>
      </a:defRPr>
    </a:lvl3pPr>
    <a:lvl4pPr marL="0" marR="0" indent="6858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latin typeface="PT Sans"/>
        <a:ea typeface="PT Sans"/>
        <a:cs typeface="PT Sans"/>
        <a:sym typeface="PT Sans"/>
      </a:defRPr>
    </a:lvl4pPr>
    <a:lvl5pPr marL="0" marR="0" indent="9144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latin typeface="PT Sans"/>
        <a:ea typeface="PT Sans"/>
        <a:cs typeface="PT Sans"/>
        <a:sym typeface="PT Sans"/>
      </a:defRPr>
    </a:lvl5pPr>
    <a:lvl6pPr marL="0" marR="0" indent="11430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latin typeface="PT Sans"/>
        <a:ea typeface="PT Sans"/>
        <a:cs typeface="PT Sans"/>
        <a:sym typeface="PT Sans"/>
      </a:defRPr>
    </a:lvl6pPr>
    <a:lvl7pPr marL="0" marR="0" indent="13716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latin typeface="PT Sans"/>
        <a:ea typeface="PT Sans"/>
        <a:cs typeface="PT Sans"/>
        <a:sym typeface="PT Sans"/>
      </a:defRPr>
    </a:lvl7pPr>
    <a:lvl8pPr marL="0" marR="0" indent="16002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latin typeface="PT Sans"/>
        <a:ea typeface="PT Sans"/>
        <a:cs typeface="PT Sans"/>
        <a:sym typeface="PT Sans"/>
      </a:defRPr>
    </a:lvl8pPr>
    <a:lvl9pPr marL="0" marR="0" indent="18288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latin typeface="PT Sans"/>
        <a:ea typeface="PT Sans"/>
        <a:cs typeface="PT Sans"/>
        <a:sym typeface="PT San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282828"/>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3175" cap="flat">
              <a:noFill/>
              <a:miter lim="400000"/>
            </a:ln>
          </a:right>
          <a:top>
            <a:ln w="12700" cap="flat">
              <a:noFill/>
              <a:miter lim="400000"/>
            </a:ln>
          </a:top>
          <a:bottom>
            <a:ln w="12700" cap="flat">
              <a:noFill/>
              <a:miter lim="400000"/>
            </a:ln>
          </a:bottom>
          <a:insideH>
            <a:ln w="12700" cap="flat">
              <a:noFill/>
              <a:miter lim="400000"/>
            </a:ln>
          </a:insideH>
          <a:insideV>
            <a:ln w="3175" cap="flat">
              <a:noFill/>
              <a:miter lim="400000"/>
            </a:ln>
          </a:insideV>
        </a:tcBdr>
        <a:fill>
          <a:solidFill>
            <a:srgbClr val="398CCE"/>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3175" cap="flat">
              <a:solidFill>
                <a:srgbClr val="3797C6"/>
              </a:solidFill>
              <a:prstDash val="solid"/>
              <a:miter lim="400000"/>
            </a:ln>
          </a:top>
          <a:bottom>
            <a:ln w="12700" cap="flat">
              <a:noFill/>
              <a:miter lim="400000"/>
            </a:ln>
          </a:bottom>
          <a:insideH>
            <a:ln w="3175"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3175" cap="flat">
              <a:noFill/>
              <a:miter lim="400000"/>
            </a:ln>
          </a:bottom>
          <a:insideH>
            <a:ln w="3175"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000000"/>
      </a:tcTxStyle>
      <a:tcStyle>
        <a:tcBdr>
          <a:left>
            <a:ln w="3175" cap="flat">
              <a:solidFill>
                <a:srgbClr val="B8B8B8"/>
              </a:solidFill>
              <a:prstDash val="solid"/>
              <a:miter lim="400000"/>
            </a:ln>
          </a:left>
          <a:right>
            <a:ln w="3175" cap="flat">
              <a:solidFill>
                <a:srgbClr val="B8B8B8"/>
              </a:solidFill>
              <a:prstDash val="solid"/>
              <a:miter lim="400000"/>
            </a:ln>
          </a:right>
          <a:top>
            <a:ln w="3175" cap="flat">
              <a:solidFill>
                <a:srgbClr val="B8B8B8"/>
              </a:solidFill>
              <a:prstDash val="solid"/>
              <a:miter lim="400000"/>
            </a:ln>
          </a:top>
          <a:bottom>
            <a:ln w="3175" cap="flat">
              <a:solidFill>
                <a:srgbClr val="B8B8B8"/>
              </a:solidFill>
              <a:prstDash val="solid"/>
              <a:miter lim="400000"/>
            </a:ln>
          </a:bottom>
          <a:insideH>
            <a:ln w="3175" cap="flat">
              <a:solidFill>
                <a:srgbClr val="B8B8B8"/>
              </a:solidFill>
              <a:prstDash val="solid"/>
              <a:miter lim="400000"/>
            </a:ln>
          </a:insideH>
          <a:insideV>
            <a:ln w="3175"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3175" cap="flat">
              <a:solidFill>
                <a:srgbClr val="606060"/>
              </a:solidFill>
              <a:prstDash val="solid"/>
              <a:miter lim="400000"/>
            </a:ln>
          </a:left>
          <a:right>
            <a:ln w="3175" cap="flat">
              <a:solidFill>
                <a:srgbClr val="606060"/>
              </a:solidFill>
              <a:prstDash val="solid"/>
              <a:miter lim="400000"/>
            </a:ln>
          </a:right>
          <a:top>
            <a:ln w="3175" cap="flat">
              <a:solidFill>
                <a:srgbClr val="606060"/>
              </a:solidFill>
              <a:prstDash val="solid"/>
              <a:miter lim="400000"/>
            </a:ln>
          </a:top>
          <a:bottom>
            <a:ln w="3175" cap="flat">
              <a:solidFill>
                <a:srgbClr val="606060"/>
              </a:solidFill>
              <a:prstDash val="solid"/>
              <a:miter lim="400000"/>
            </a:ln>
          </a:bottom>
          <a:insideH>
            <a:ln w="3175" cap="flat">
              <a:solidFill>
                <a:srgbClr val="606060"/>
              </a:solidFill>
              <a:prstDash val="solid"/>
              <a:miter lim="400000"/>
            </a:ln>
          </a:insideH>
          <a:insideV>
            <a:ln w="3175" cap="flat">
              <a:solidFill>
                <a:srgbClr val="606060"/>
              </a:solidFill>
              <a:prstDash val="solid"/>
              <a:miter lim="400000"/>
            </a:ln>
          </a:insideV>
        </a:tcBdr>
        <a:fill>
          <a:solidFill>
            <a:srgbClr val="5AC831"/>
          </a:solidFill>
        </a:fill>
      </a:tcStyle>
    </a:firstCol>
    <a:lastRow>
      <a:tcTxStyle b="off" i="off">
        <a:font>
          <a:latin typeface="Helvetica Light"/>
          <a:ea typeface="Helvetica Light"/>
          <a:cs typeface="Helvetica Light"/>
        </a:font>
        <a:srgbClr val="000000"/>
      </a:tcTxStyle>
      <a:tcStyle>
        <a:tcBdr>
          <a:left>
            <a:ln w="3175" cap="flat">
              <a:solidFill>
                <a:srgbClr val="B8B8B8"/>
              </a:solidFill>
              <a:prstDash val="solid"/>
              <a:miter lim="400000"/>
            </a:ln>
          </a:left>
          <a:right>
            <a:ln w="3175" cap="flat">
              <a:solidFill>
                <a:srgbClr val="B8B8B8"/>
              </a:solidFill>
              <a:prstDash val="solid"/>
              <a:miter lim="400000"/>
            </a:ln>
          </a:right>
          <a:top>
            <a:ln w="12700" cap="flat">
              <a:solidFill>
                <a:srgbClr val="606060"/>
              </a:solidFill>
              <a:prstDash val="solid"/>
              <a:miter lim="400000"/>
            </a:ln>
          </a:top>
          <a:bottom>
            <a:ln w="3175" cap="flat">
              <a:solidFill>
                <a:srgbClr val="606060"/>
              </a:solidFill>
              <a:prstDash val="solid"/>
              <a:miter lim="400000"/>
            </a:ln>
          </a:bottom>
          <a:insideH>
            <a:ln w="3175" cap="flat">
              <a:solidFill>
                <a:srgbClr val="B8B8B8"/>
              </a:solidFill>
              <a:prstDash val="solid"/>
              <a:miter lim="400000"/>
            </a:ln>
          </a:insideH>
          <a:insideV>
            <a:ln w="3175"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3175" cap="flat">
              <a:solidFill>
                <a:srgbClr val="606060"/>
              </a:solidFill>
              <a:prstDash val="solid"/>
              <a:miter lim="400000"/>
            </a:ln>
          </a:left>
          <a:right>
            <a:ln w="3175" cap="flat">
              <a:solidFill>
                <a:srgbClr val="606060"/>
              </a:solidFill>
              <a:prstDash val="solid"/>
              <a:miter lim="400000"/>
            </a:ln>
          </a:right>
          <a:top>
            <a:ln w="3175" cap="flat">
              <a:solidFill>
                <a:srgbClr val="606060"/>
              </a:solidFill>
              <a:prstDash val="solid"/>
              <a:miter lim="400000"/>
            </a:ln>
          </a:top>
          <a:bottom>
            <a:ln w="3175" cap="flat">
              <a:solidFill>
                <a:srgbClr val="606060"/>
              </a:solidFill>
              <a:prstDash val="solid"/>
              <a:miter lim="400000"/>
            </a:ln>
          </a:bottom>
          <a:insideH>
            <a:ln w="3175" cap="flat">
              <a:solidFill>
                <a:srgbClr val="606060"/>
              </a:solidFill>
              <a:prstDash val="solid"/>
              <a:miter lim="400000"/>
            </a:ln>
          </a:insideH>
          <a:insideV>
            <a:ln w="3175"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
          <a:latin typeface="Helvetica Light"/>
          <a:ea typeface="Helvetica Light"/>
          <a:cs typeface="Helvetica Light"/>
        </a:font>
        <a:srgbClr val="000000"/>
      </a:tcTxStyle>
      <a:tcStyle>
        <a:tcBdr>
          <a:left>
            <a:ln w="3175" cap="flat">
              <a:solidFill>
                <a:srgbClr val="5D5D5D"/>
              </a:solidFill>
              <a:custDash>
                <a:ds d="200000" sp="200000"/>
              </a:custDash>
              <a:miter lim="400000"/>
            </a:ln>
          </a:left>
          <a:right>
            <a:ln w="3175" cap="flat">
              <a:solidFill>
                <a:srgbClr val="5D5D5D"/>
              </a:solidFill>
              <a:custDash>
                <a:ds d="200000" sp="200000"/>
              </a:custDash>
              <a:miter lim="400000"/>
            </a:ln>
          </a:right>
          <a:top>
            <a:ln w="3175" cap="flat">
              <a:solidFill>
                <a:srgbClr val="5D5D5D"/>
              </a:solidFill>
              <a:custDash>
                <a:ds d="200000" sp="200000"/>
              </a:custDash>
              <a:miter lim="400000"/>
            </a:ln>
          </a:top>
          <a:bottom>
            <a:ln w="3175" cap="flat">
              <a:solidFill>
                <a:srgbClr val="5D5D5D"/>
              </a:solidFill>
              <a:custDash>
                <a:ds d="200000" sp="200000"/>
              </a:custDash>
              <a:miter lim="400000"/>
            </a:ln>
          </a:bottom>
          <a:insideH>
            <a:ln w="3175" cap="flat">
              <a:solidFill>
                <a:srgbClr val="5D5D5D"/>
              </a:solidFill>
              <a:custDash>
                <a:ds d="200000" sp="200000"/>
              </a:custDash>
              <a:miter lim="400000"/>
            </a:ln>
          </a:insideH>
          <a:insideV>
            <a:ln w="3175"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Helvetica Light"/>
          <a:ea typeface="Helvetica Light"/>
          <a:cs typeface="Helvetica Light"/>
        </a:font>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Helvetica Light"/>
          <a:ea typeface="Helvetica Light"/>
          <a:cs typeface="Helvetica Light"/>
        </a:font>
        <a:srgbClr val="000000"/>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Helvetica Light"/>
          <a:ea typeface="Helvetica Light"/>
          <a:cs typeface="Helvetica Light"/>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3175" cap="flat">
              <a:solidFill>
                <a:srgbClr val="000000"/>
              </a:solidFill>
              <a:prstDash val="solid"/>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3175" cap="flat">
              <a:solidFill>
                <a:srgbClr val="000000"/>
              </a:solidFill>
              <a:prstDash val="solid"/>
              <a:miter lim="400000"/>
            </a:ln>
          </a:top>
          <a:bottom>
            <a:ln w="12700" cap="flat">
              <a:noFill/>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12700" cap="flat">
              <a:noFill/>
              <a:miter lim="400000"/>
            </a:ln>
          </a:top>
          <a:bottom>
            <a:ln w="3175" cap="flat">
              <a:solidFill>
                <a:srgbClr val="000000"/>
              </a:solidFill>
              <a:prstDash val="solid"/>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637" autoAdjust="0"/>
    <p:restoredTop sz="94629"/>
  </p:normalViewPr>
  <p:slideViewPr>
    <p:cSldViewPr snapToGrid="0" snapToObjects="1">
      <p:cViewPr>
        <p:scale>
          <a:sx n="33" d="100"/>
          <a:sy n="33" d="100"/>
        </p:scale>
        <p:origin x="2028" y="43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18"/>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03C0FE"/>
            </a:solidFill>
            <a:ln w="12700" cap="flat">
              <a:noFill/>
              <a:miter lim="400000"/>
            </a:ln>
            <a:effectLst/>
          </c:spPr>
          <c:dPt>
            <c:idx val="0"/>
            <c:bubble3D val="0"/>
            <c:extLst>
              <c:ext xmlns:c16="http://schemas.microsoft.com/office/drawing/2014/chart" uri="{C3380CC4-5D6E-409C-BE32-E72D297353CC}">
                <c16:uniqueId val="{00000001-26AF-4556-8C78-2EF72A14EE62}"/>
              </c:ext>
            </c:extLst>
          </c:dPt>
          <c:dPt>
            <c:idx val="1"/>
            <c:bubble3D val="0"/>
            <c:spPr>
              <a:solidFill>
                <a:srgbClr val="F4F5F7"/>
              </a:solidFill>
              <a:ln w="12700" cap="flat">
                <a:noFill/>
                <a:miter lim="400000"/>
              </a:ln>
              <a:effectLst/>
            </c:spPr>
            <c:extLst>
              <c:ext xmlns:c16="http://schemas.microsoft.com/office/drawing/2014/chart" uri="{C3380CC4-5D6E-409C-BE32-E72D297353CC}">
                <c16:uniqueId val="{00000003-26AF-4556-8C78-2EF72A14EE62}"/>
              </c:ext>
            </c:extLst>
          </c:dPt>
          <c:cat>
            <c:strRef>
              <c:f>Sheet1!$B$1:$C$1</c:f>
              <c:strCache>
                <c:ptCount val="2"/>
                <c:pt idx="0">
                  <c:v>April</c:v>
                </c:pt>
                <c:pt idx="1">
                  <c:v>May</c:v>
                </c:pt>
              </c:strCache>
            </c:strRef>
          </c:cat>
          <c:val>
            <c:numRef>
              <c:f>Sheet1!$B$2:$C$2</c:f>
              <c:numCache>
                <c:formatCode>General</c:formatCode>
                <c:ptCount val="2"/>
                <c:pt idx="0">
                  <c:v>91</c:v>
                </c:pt>
                <c:pt idx="1">
                  <c:v>76</c:v>
                </c:pt>
              </c:numCache>
            </c:numRef>
          </c:val>
          <c:extLst>
            <c:ext xmlns:c16="http://schemas.microsoft.com/office/drawing/2014/chart" uri="{C3380CC4-5D6E-409C-BE32-E72D297353CC}">
              <c16:uniqueId val="{00000004-26AF-4556-8C78-2EF72A14EE62}"/>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18"/>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03C0FE"/>
            </a:solidFill>
            <a:ln w="12700" cap="flat">
              <a:noFill/>
              <a:miter lim="400000"/>
            </a:ln>
            <a:effectLst/>
          </c:spPr>
          <c:dPt>
            <c:idx val="0"/>
            <c:bubble3D val="0"/>
            <c:extLst>
              <c:ext xmlns:c16="http://schemas.microsoft.com/office/drawing/2014/chart" uri="{C3380CC4-5D6E-409C-BE32-E72D297353CC}">
                <c16:uniqueId val="{00000001-8191-4782-91FD-1D050F50889F}"/>
              </c:ext>
            </c:extLst>
          </c:dPt>
          <c:dPt>
            <c:idx val="1"/>
            <c:bubble3D val="0"/>
            <c:spPr>
              <a:solidFill>
                <a:srgbClr val="F4F5F7"/>
              </a:solidFill>
              <a:ln w="12700" cap="flat">
                <a:noFill/>
                <a:miter lim="400000"/>
              </a:ln>
              <a:effectLst/>
            </c:spPr>
            <c:extLst>
              <c:ext xmlns:c16="http://schemas.microsoft.com/office/drawing/2014/chart" uri="{C3380CC4-5D6E-409C-BE32-E72D297353CC}">
                <c16:uniqueId val="{00000003-8191-4782-91FD-1D050F50889F}"/>
              </c:ext>
            </c:extLst>
          </c:dPt>
          <c:cat>
            <c:strRef>
              <c:f>Sheet1!$B$1:$C$1</c:f>
              <c:strCache>
                <c:ptCount val="2"/>
                <c:pt idx="0">
                  <c:v>April</c:v>
                </c:pt>
                <c:pt idx="1">
                  <c:v>May</c:v>
                </c:pt>
              </c:strCache>
            </c:strRef>
          </c:cat>
          <c:val>
            <c:numRef>
              <c:f>Sheet1!$B$2:$C$2</c:f>
              <c:numCache>
                <c:formatCode>General</c:formatCode>
                <c:ptCount val="2"/>
                <c:pt idx="0">
                  <c:v>15</c:v>
                </c:pt>
                <c:pt idx="1">
                  <c:v>76</c:v>
                </c:pt>
              </c:numCache>
            </c:numRef>
          </c:val>
          <c:extLst>
            <c:ext xmlns:c16="http://schemas.microsoft.com/office/drawing/2014/chart" uri="{C3380CC4-5D6E-409C-BE32-E72D297353CC}">
              <c16:uniqueId val="{00000004-8191-4782-91FD-1D050F50889F}"/>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18"/>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03C0FE"/>
            </a:solidFill>
            <a:ln w="12700" cap="flat">
              <a:noFill/>
              <a:miter lim="400000"/>
            </a:ln>
            <a:effectLst/>
          </c:spPr>
          <c:dPt>
            <c:idx val="0"/>
            <c:bubble3D val="0"/>
            <c:extLst>
              <c:ext xmlns:c16="http://schemas.microsoft.com/office/drawing/2014/chart" uri="{C3380CC4-5D6E-409C-BE32-E72D297353CC}">
                <c16:uniqueId val="{00000001-26AF-4556-8C78-2EF72A14EE62}"/>
              </c:ext>
            </c:extLst>
          </c:dPt>
          <c:dPt>
            <c:idx val="1"/>
            <c:bubble3D val="0"/>
            <c:spPr>
              <a:solidFill>
                <a:srgbClr val="F4F5F7"/>
              </a:solidFill>
              <a:ln w="12700" cap="flat">
                <a:noFill/>
                <a:miter lim="400000"/>
              </a:ln>
              <a:effectLst/>
            </c:spPr>
            <c:extLst>
              <c:ext xmlns:c16="http://schemas.microsoft.com/office/drawing/2014/chart" uri="{C3380CC4-5D6E-409C-BE32-E72D297353CC}">
                <c16:uniqueId val="{00000003-26AF-4556-8C78-2EF72A14EE62}"/>
              </c:ext>
            </c:extLst>
          </c:dPt>
          <c:cat>
            <c:strRef>
              <c:f>Sheet1!$B$1:$C$1</c:f>
              <c:strCache>
                <c:ptCount val="2"/>
                <c:pt idx="0">
                  <c:v>April</c:v>
                </c:pt>
                <c:pt idx="1">
                  <c:v>May</c:v>
                </c:pt>
              </c:strCache>
            </c:strRef>
          </c:cat>
          <c:val>
            <c:numRef>
              <c:f>Sheet1!$B$2:$C$2</c:f>
              <c:numCache>
                <c:formatCode>General</c:formatCode>
                <c:ptCount val="2"/>
                <c:pt idx="0">
                  <c:v>91</c:v>
                </c:pt>
                <c:pt idx="1">
                  <c:v>76</c:v>
                </c:pt>
              </c:numCache>
            </c:numRef>
          </c:val>
          <c:extLst>
            <c:ext xmlns:c16="http://schemas.microsoft.com/office/drawing/2014/chart" uri="{C3380CC4-5D6E-409C-BE32-E72D297353CC}">
              <c16:uniqueId val="{00000004-26AF-4556-8C78-2EF72A14EE62}"/>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18"/>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03C0FE"/>
            </a:solidFill>
            <a:ln w="12700" cap="flat">
              <a:noFill/>
              <a:miter lim="400000"/>
            </a:ln>
            <a:effectLst/>
          </c:spPr>
          <c:dPt>
            <c:idx val="0"/>
            <c:bubble3D val="0"/>
            <c:extLst>
              <c:ext xmlns:c16="http://schemas.microsoft.com/office/drawing/2014/chart" uri="{C3380CC4-5D6E-409C-BE32-E72D297353CC}">
                <c16:uniqueId val="{00000001-8191-4782-91FD-1D050F50889F}"/>
              </c:ext>
            </c:extLst>
          </c:dPt>
          <c:dPt>
            <c:idx val="1"/>
            <c:bubble3D val="0"/>
            <c:spPr>
              <a:solidFill>
                <a:srgbClr val="F4F5F7"/>
              </a:solidFill>
              <a:ln w="12700" cap="flat">
                <a:noFill/>
                <a:miter lim="400000"/>
              </a:ln>
              <a:effectLst/>
            </c:spPr>
            <c:extLst>
              <c:ext xmlns:c16="http://schemas.microsoft.com/office/drawing/2014/chart" uri="{C3380CC4-5D6E-409C-BE32-E72D297353CC}">
                <c16:uniqueId val="{00000003-8191-4782-91FD-1D050F50889F}"/>
              </c:ext>
            </c:extLst>
          </c:dPt>
          <c:cat>
            <c:strRef>
              <c:f>Sheet1!$B$1:$C$1</c:f>
              <c:strCache>
                <c:ptCount val="2"/>
                <c:pt idx="0">
                  <c:v>April</c:v>
                </c:pt>
                <c:pt idx="1">
                  <c:v>May</c:v>
                </c:pt>
              </c:strCache>
            </c:strRef>
          </c:cat>
          <c:val>
            <c:numRef>
              <c:f>Sheet1!$B$2:$C$2</c:f>
              <c:numCache>
                <c:formatCode>General</c:formatCode>
                <c:ptCount val="2"/>
                <c:pt idx="0">
                  <c:v>15</c:v>
                </c:pt>
                <c:pt idx="1">
                  <c:v>76</c:v>
                </c:pt>
              </c:numCache>
            </c:numRef>
          </c:val>
          <c:extLst>
            <c:ext xmlns:c16="http://schemas.microsoft.com/office/drawing/2014/chart" uri="{C3380CC4-5D6E-409C-BE32-E72D297353CC}">
              <c16:uniqueId val="{00000004-8191-4782-91FD-1D050F50889F}"/>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18"/>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03C0FE"/>
            </a:solidFill>
            <a:ln w="12700" cap="flat">
              <a:noFill/>
              <a:miter lim="400000"/>
            </a:ln>
            <a:effectLst/>
          </c:spPr>
          <c:dPt>
            <c:idx val="0"/>
            <c:bubble3D val="0"/>
            <c:extLst>
              <c:ext xmlns:c16="http://schemas.microsoft.com/office/drawing/2014/chart" uri="{C3380CC4-5D6E-409C-BE32-E72D297353CC}">
                <c16:uniqueId val="{00000001-26AF-4556-8C78-2EF72A14EE62}"/>
              </c:ext>
            </c:extLst>
          </c:dPt>
          <c:dPt>
            <c:idx val="1"/>
            <c:bubble3D val="0"/>
            <c:spPr>
              <a:solidFill>
                <a:srgbClr val="F4F5F7"/>
              </a:solidFill>
              <a:ln w="12700" cap="flat">
                <a:noFill/>
                <a:miter lim="400000"/>
              </a:ln>
              <a:effectLst/>
            </c:spPr>
            <c:extLst>
              <c:ext xmlns:c16="http://schemas.microsoft.com/office/drawing/2014/chart" uri="{C3380CC4-5D6E-409C-BE32-E72D297353CC}">
                <c16:uniqueId val="{00000003-26AF-4556-8C78-2EF72A14EE62}"/>
              </c:ext>
            </c:extLst>
          </c:dPt>
          <c:cat>
            <c:strRef>
              <c:f>Sheet1!$B$1:$C$1</c:f>
              <c:strCache>
                <c:ptCount val="2"/>
                <c:pt idx="0">
                  <c:v>April</c:v>
                </c:pt>
                <c:pt idx="1">
                  <c:v>May</c:v>
                </c:pt>
              </c:strCache>
            </c:strRef>
          </c:cat>
          <c:val>
            <c:numRef>
              <c:f>Sheet1!$B$2:$C$2</c:f>
              <c:numCache>
                <c:formatCode>General</c:formatCode>
                <c:ptCount val="2"/>
                <c:pt idx="0">
                  <c:v>91</c:v>
                </c:pt>
                <c:pt idx="1">
                  <c:v>76</c:v>
                </c:pt>
              </c:numCache>
            </c:numRef>
          </c:val>
          <c:extLst>
            <c:ext xmlns:c16="http://schemas.microsoft.com/office/drawing/2014/chart" uri="{C3380CC4-5D6E-409C-BE32-E72D297353CC}">
              <c16:uniqueId val="{00000004-26AF-4556-8C78-2EF72A14EE62}"/>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18"/>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03C0FE"/>
            </a:solidFill>
            <a:ln w="12700" cap="flat">
              <a:noFill/>
              <a:miter lim="400000"/>
            </a:ln>
            <a:effectLst/>
          </c:spPr>
          <c:dPt>
            <c:idx val="0"/>
            <c:bubble3D val="0"/>
            <c:extLst>
              <c:ext xmlns:c16="http://schemas.microsoft.com/office/drawing/2014/chart" uri="{C3380CC4-5D6E-409C-BE32-E72D297353CC}">
                <c16:uniqueId val="{00000001-8191-4782-91FD-1D050F50889F}"/>
              </c:ext>
            </c:extLst>
          </c:dPt>
          <c:dPt>
            <c:idx val="1"/>
            <c:bubble3D val="0"/>
            <c:spPr>
              <a:solidFill>
                <a:srgbClr val="F4F5F7"/>
              </a:solidFill>
              <a:ln w="12700" cap="flat">
                <a:noFill/>
                <a:miter lim="400000"/>
              </a:ln>
              <a:effectLst/>
            </c:spPr>
            <c:extLst>
              <c:ext xmlns:c16="http://schemas.microsoft.com/office/drawing/2014/chart" uri="{C3380CC4-5D6E-409C-BE32-E72D297353CC}">
                <c16:uniqueId val="{00000003-8191-4782-91FD-1D050F50889F}"/>
              </c:ext>
            </c:extLst>
          </c:dPt>
          <c:cat>
            <c:strRef>
              <c:f>Sheet1!$B$1:$C$1</c:f>
              <c:strCache>
                <c:ptCount val="2"/>
                <c:pt idx="0">
                  <c:v>April</c:v>
                </c:pt>
                <c:pt idx="1">
                  <c:v>May</c:v>
                </c:pt>
              </c:strCache>
            </c:strRef>
          </c:cat>
          <c:val>
            <c:numRef>
              <c:f>Sheet1!$B$2:$C$2</c:f>
              <c:numCache>
                <c:formatCode>General</c:formatCode>
                <c:ptCount val="2"/>
                <c:pt idx="0">
                  <c:v>15</c:v>
                </c:pt>
                <c:pt idx="1">
                  <c:v>76</c:v>
                </c:pt>
              </c:numCache>
            </c:numRef>
          </c:val>
          <c:extLst>
            <c:ext xmlns:c16="http://schemas.microsoft.com/office/drawing/2014/chart" uri="{C3380CC4-5D6E-409C-BE32-E72D297353CC}">
              <c16:uniqueId val="{00000004-8191-4782-91FD-1D050F50889F}"/>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18"/>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03C0FE"/>
            </a:solidFill>
            <a:ln w="12700" cap="flat">
              <a:noFill/>
              <a:miter lim="400000"/>
            </a:ln>
            <a:effectLst/>
          </c:spPr>
          <c:dPt>
            <c:idx val="0"/>
            <c:bubble3D val="0"/>
            <c:extLst>
              <c:ext xmlns:c16="http://schemas.microsoft.com/office/drawing/2014/chart" uri="{C3380CC4-5D6E-409C-BE32-E72D297353CC}">
                <c16:uniqueId val="{00000001-26AF-4556-8C78-2EF72A14EE62}"/>
              </c:ext>
            </c:extLst>
          </c:dPt>
          <c:dPt>
            <c:idx val="1"/>
            <c:bubble3D val="0"/>
            <c:spPr>
              <a:solidFill>
                <a:srgbClr val="F4F5F7"/>
              </a:solidFill>
              <a:ln w="12700" cap="flat">
                <a:noFill/>
                <a:miter lim="400000"/>
              </a:ln>
              <a:effectLst/>
            </c:spPr>
            <c:extLst>
              <c:ext xmlns:c16="http://schemas.microsoft.com/office/drawing/2014/chart" uri="{C3380CC4-5D6E-409C-BE32-E72D297353CC}">
                <c16:uniqueId val="{00000003-26AF-4556-8C78-2EF72A14EE62}"/>
              </c:ext>
            </c:extLst>
          </c:dPt>
          <c:cat>
            <c:strRef>
              <c:f>Sheet1!$B$1:$C$1</c:f>
              <c:strCache>
                <c:ptCount val="2"/>
                <c:pt idx="0">
                  <c:v>April</c:v>
                </c:pt>
                <c:pt idx="1">
                  <c:v>May</c:v>
                </c:pt>
              </c:strCache>
            </c:strRef>
          </c:cat>
          <c:val>
            <c:numRef>
              <c:f>Sheet1!$B$2:$C$2</c:f>
              <c:numCache>
                <c:formatCode>General</c:formatCode>
                <c:ptCount val="2"/>
                <c:pt idx="0">
                  <c:v>91</c:v>
                </c:pt>
                <c:pt idx="1">
                  <c:v>76</c:v>
                </c:pt>
              </c:numCache>
            </c:numRef>
          </c:val>
          <c:extLst>
            <c:ext xmlns:c16="http://schemas.microsoft.com/office/drawing/2014/chart" uri="{C3380CC4-5D6E-409C-BE32-E72D297353CC}">
              <c16:uniqueId val="{00000004-26AF-4556-8C78-2EF72A14EE62}"/>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18"/>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03C0FE"/>
            </a:solidFill>
            <a:ln w="12700" cap="flat">
              <a:noFill/>
              <a:miter lim="400000"/>
            </a:ln>
            <a:effectLst/>
          </c:spPr>
          <c:dPt>
            <c:idx val="0"/>
            <c:bubble3D val="0"/>
            <c:extLst>
              <c:ext xmlns:c16="http://schemas.microsoft.com/office/drawing/2014/chart" uri="{C3380CC4-5D6E-409C-BE32-E72D297353CC}">
                <c16:uniqueId val="{00000001-8191-4782-91FD-1D050F50889F}"/>
              </c:ext>
            </c:extLst>
          </c:dPt>
          <c:dPt>
            <c:idx val="1"/>
            <c:bubble3D val="0"/>
            <c:spPr>
              <a:solidFill>
                <a:srgbClr val="F4F5F7"/>
              </a:solidFill>
              <a:ln w="12700" cap="flat">
                <a:noFill/>
                <a:miter lim="400000"/>
              </a:ln>
              <a:effectLst/>
            </c:spPr>
            <c:extLst>
              <c:ext xmlns:c16="http://schemas.microsoft.com/office/drawing/2014/chart" uri="{C3380CC4-5D6E-409C-BE32-E72D297353CC}">
                <c16:uniqueId val="{00000003-8191-4782-91FD-1D050F50889F}"/>
              </c:ext>
            </c:extLst>
          </c:dPt>
          <c:cat>
            <c:strRef>
              <c:f>Sheet1!$B$1:$C$1</c:f>
              <c:strCache>
                <c:ptCount val="2"/>
                <c:pt idx="0">
                  <c:v>April</c:v>
                </c:pt>
                <c:pt idx="1">
                  <c:v>May</c:v>
                </c:pt>
              </c:strCache>
            </c:strRef>
          </c:cat>
          <c:val>
            <c:numRef>
              <c:f>Sheet1!$B$2:$C$2</c:f>
              <c:numCache>
                <c:formatCode>General</c:formatCode>
                <c:ptCount val="2"/>
                <c:pt idx="0">
                  <c:v>15</c:v>
                </c:pt>
                <c:pt idx="1">
                  <c:v>76</c:v>
                </c:pt>
              </c:numCache>
            </c:numRef>
          </c:val>
          <c:extLst>
            <c:ext xmlns:c16="http://schemas.microsoft.com/office/drawing/2014/chart" uri="{C3380CC4-5D6E-409C-BE32-E72D297353CC}">
              <c16:uniqueId val="{00000004-8191-4782-91FD-1D050F50889F}"/>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18"/>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03C0FE"/>
            </a:solidFill>
            <a:ln w="12700" cap="flat">
              <a:noFill/>
              <a:miter lim="400000"/>
            </a:ln>
            <a:effectLst/>
          </c:spPr>
          <c:dPt>
            <c:idx val="0"/>
            <c:bubble3D val="0"/>
            <c:extLst>
              <c:ext xmlns:c16="http://schemas.microsoft.com/office/drawing/2014/chart" uri="{C3380CC4-5D6E-409C-BE32-E72D297353CC}">
                <c16:uniqueId val="{00000001-26AF-4556-8C78-2EF72A14EE62}"/>
              </c:ext>
            </c:extLst>
          </c:dPt>
          <c:dPt>
            <c:idx val="1"/>
            <c:bubble3D val="0"/>
            <c:spPr>
              <a:solidFill>
                <a:srgbClr val="F4F5F7"/>
              </a:solidFill>
              <a:ln w="12700" cap="flat">
                <a:noFill/>
                <a:miter lim="400000"/>
              </a:ln>
              <a:effectLst/>
            </c:spPr>
            <c:extLst>
              <c:ext xmlns:c16="http://schemas.microsoft.com/office/drawing/2014/chart" uri="{C3380CC4-5D6E-409C-BE32-E72D297353CC}">
                <c16:uniqueId val="{00000003-26AF-4556-8C78-2EF72A14EE62}"/>
              </c:ext>
            </c:extLst>
          </c:dPt>
          <c:cat>
            <c:strRef>
              <c:f>Sheet1!$B$1:$C$1</c:f>
              <c:strCache>
                <c:ptCount val="2"/>
                <c:pt idx="0">
                  <c:v>April</c:v>
                </c:pt>
                <c:pt idx="1">
                  <c:v>May</c:v>
                </c:pt>
              </c:strCache>
            </c:strRef>
          </c:cat>
          <c:val>
            <c:numRef>
              <c:f>Sheet1!$B$2:$C$2</c:f>
              <c:numCache>
                <c:formatCode>General</c:formatCode>
                <c:ptCount val="2"/>
                <c:pt idx="0">
                  <c:v>91</c:v>
                </c:pt>
                <c:pt idx="1">
                  <c:v>76</c:v>
                </c:pt>
              </c:numCache>
            </c:numRef>
          </c:val>
          <c:extLst>
            <c:ext xmlns:c16="http://schemas.microsoft.com/office/drawing/2014/chart" uri="{C3380CC4-5D6E-409C-BE32-E72D297353CC}">
              <c16:uniqueId val="{00000004-26AF-4556-8C78-2EF72A14EE62}"/>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18"/>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03C0FE"/>
            </a:solidFill>
            <a:ln w="12700" cap="flat">
              <a:noFill/>
              <a:miter lim="400000"/>
            </a:ln>
            <a:effectLst/>
          </c:spPr>
          <c:dPt>
            <c:idx val="0"/>
            <c:bubble3D val="0"/>
            <c:extLst>
              <c:ext xmlns:c16="http://schemas.microsoft.com/office/drawing/2014/chart" uri="{C3380CC4-5D6E-409C-BE32-E72D297353CC}">
                <c16:uniqueId val="{00000001-8191-4782-91FD-1D050F50889F}"/>
              </c:ext>
            </c:extLst>
          </c:dPt>
          <c:dPt>
            <c:idx val="1"/>
            <c:bubble3D val="0"/>
            <c:spPr>
              <a:solidFill>
                <a:srgbClr val="F4F5F7"/>
              </a:solidFill>
              <a:ln w="12700" cap="flat">
                <a:noFill/>
                <a:miter lim="400000"/>
              </a:ln>
              <a:effectLst/>
            </c:spPr>
            <c:extLst>
              <c:ext xmlns:c16="http://schemas.microsoft.com/office/drawing/2014/chart" uri="{C3380CC4-5D6E-409C-BE32-E72D297353CC}">
                <c16:uniqueId val="{00000003-8191-4782-91FD-1D050F50889F}"/>
              </c:ext>
            </c:extLst>
          </c:dPt>
          <c:cat>
            <c:strRef>
              <c:f>Sheet1!$B$1:$C$1</c:f>
              <c:strCache>
                <c:ptCount val="2"/>
                <c:pt idx="0">
                  <c:v>April</c:v>
                </c:pt>
                <c:pt idx="1">
                  <c:v>May</c:v>
                </c:pt>
              </c:strCache>
            </c:strRef>
          </c:cat>
          <c:val>
            <c:numRef>
              <c:f>Sheet1!$B$2:$C$2</c:f>
              <c:numCache>
                <c:formatCode>General</c:formatCode>
                <c:ptCount val="2"/>
                <c:pt idx="0">
                  <c:v>15</c:v>
                </c:pt>
                <c:pt idx="1">
                  <c:v>76</c:v>
                </c:pt>
              </c:numCache>
            </c:numRef>
          </c:val>
          <c:extLst>
            <c:ext xmlns:c16="http://schemas.microsoft.com/office/drawing/2014/chart" uri="{C3380CC4-5D6E-409C-BE32-E72D297353CC}">
              <c16:uniqueId val="{00000004-8191-4782-91FD-1D050F50889F}"/>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18"/>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03C0FE"/>
            </a:solidFill>
            <a:ln w="12700" cap="flat">
              <a:noFill/>
              <a:miter lim="400000"/>
            </a:ln>
            <a:effectLst/>
          </c:spPr>
          <c:dPt>
            <c:idx val="0"/>
            <c:bubble3D val="0"/>
            <c:extLst>
              <c:ext xmlns:c16="http://schemas.microsoft.com/office/drawing/2014/chart" uri="{C3380CC4-5D6E-409C-BE32-E72D297353CC}">
                <c16:uniqueId val="{00000001-26AF-4556-8C78-2EF72A14EE62}"/>
              </c:ext>
            </c:extLst>
          </c:dPt>
          <c:dPt>
            <c:idx val="1"/>
            <c:bubble3D val="0"/>
            <c:spPr>
              <a:solidFill>
                <a:srgbClr val="F4F5F7"/>
              </a:solidFill>
              <a:ln w="12700" cap="flat">
                <a:noFill/>
                <a:miter lim="400000"/>
              </a:ln>
              <a:effectLst/>
            </c:spPr>
            <c:extLst>
              <c:ext xmlns:c16="http://schemas.microsoft.com/office/drawing/2014/chart" uri="{C3380CC4-5D6E-409C-BE32-E72D297353CC}">
                <c16:uniqueId val="{00000003-26AF-4556-8C78-2EF72A14EE62}"/>
              </c:ext>
            </c:extLst>
          </c:dPt>
          <c:cat>
            <c:strRef>
              <c:f>Sheet1!$B$1:$C$1</c:f>
              <c:strCache>
                <c:ptCount val="2"/>
                <c:pt idx="0">
                  <c:v>April</c:v>
                </c:pt>
                <c:pt idx="1">
                  <c:v>May</c:v>
                </c:pt>
              </c:strCache>
            </c:strRef>
          </c:cat>
          <c:val>
            <c:numRef>
              <c:f>Sheet1!$B$2:$C$2</c:f>
              <c:numCache>
                <c:formatCode>General</c:formatCode>
                <c:ptCount val="2"/>
                <c:pt idx="0">
                  <c:v>91</c:v>
                </c:pt>
                <c:pt idx="1">
                  <c:v>76</c:v>
                </c:pt>
              </c:numCache>
            </c:numRef>
          </c:val>
          <c:extLst>
            <c:ext xmlns:c16="http://schemas.microsoft.com/office/drawing/2014/chart" uri="{C3380CC4-5D6E-409C-BE32-E72D297353CC}">
              <c16:uniqueId val="{00000004-26AF-4556-8C78-2EF72A14EE62}"/>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18"/>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03C0FE"/>
            </a:solidFill>
            <a:ln w="12700" cap="flat">
              <a:noFill/>
              <a:miter lim="400000"/>
            </a:ln>
            <a:effectLst/>
          </c:spPr>
          <c:dPt>
            <c:idx val="0"/>
            <c:bubble3D val="0"/>
            <c:extLst>
              <c:ext xmlns:c16="http://schemas.microsoft.com/office/drawing/2014/chart" uri="{C3380CC4-5D6E-409C-BE32-E72D297353CC}">
                <c16:uniqueId val="{00000001-8191-4782-91FD-1D050F50889F}"/>
              </c:ext>
            </c:extLst>
          </c:dPt>
          <c:dPt>
            <c:idx val="1"/>
            <c:bubble3D val="0"/>
            <c:spPr>
              <a:solidFill>
                <a:srgbClr val="F4F5F7"/>
              </a:solidFill>
              <a:ln w="12700" cap="flat">
                <a:noFill/>
                <a:miter lim="400000"/>
              </a:ln>
              <a:effectLst/>
            </c:spPr>
            <c:extLst>
              <c:ext xmlns:c16="http://schemas.microsoft.com/office/drawing/2014/chart" uri="{C3380CC4-5D6E-409C-BE32-E72D297353CC}">
                <c16:uniqueId val="{00000003-8191-4782-91FD-1D050F50889F}"/>
              </c:ext>
            </c:extLst>
          </c:dPt>
          <c:cat>
            <c:strRef>
              <c:f>Sheet1!$B$1:$C$1</c:f>
              <c:strCache>
                <c:ptCount val="2"/>
                <c:pt idx="0">
                  <c:v>April</c:v>
                </c:pt>
                <c:pt idx="1">
                  <c:v>May</c:v>
                </c:pt>
              </c:strCache>
            </c:strRef>
          </c:cat>
          <c:val>
            <c:numRef>
              <c:f>Sheet1!$B$2:$C$2</c:f>
              <c:numCache>
                <c:formatCode>General</c:formatCode>
                <c:ptCount val="2"/>
                <c:pt idx="0">
                  <c:v>15</c:v>
                </c:pt>
                <c:pt idx="1">
                  <c:v>76</c:v>
                </c:pt>
              </c:numCache>
            </c:numRef>
          </c:val>
          <c:extLst>
            <c:ext xmlns:c16="http://schemas.microsoft.com/office/drawing/2014/chart" uri="{C3380CC4-5D6E-409C-BE32-E72D297353CC}">
              <c16:uniqueId val="{00000004-8191-4782-91FD-1D050F50889F}"/>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18"/>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03C0FE"/>
            </a:solidFill>
            <a:ln w="12700" cap="flat">
              <a:noFill/>
              <a:miter lim="400000"/>
            </a:ln>
            <a:effectLst/>
          </c:spPr>
          <c:dPt>
            <c:idx val="0"/>
            <c:bubble3D val="0"/>
            <c:extLst>
              <c:ext xmlns:c16="http://schemas.microsoft.com/office/drawing/2014/chart" uri="{C3380CC4-5D6E-409C-BE32-E72D297353CC}">
                <c16:uniqueId val="{00000001-8191-4782-91FD-1D050F50889F}"/>
              </c:ext>
            </c:extLst>
          </c:dPt>
          <c:dPt>
            <c:idx val="1"/>
            <c:bubble3D val="0"/>
            <c:spPr>
              <a:solidFill>
                <a:srgbClr val="F4F5F7"/>
              </a:solidFill>
              <a:ln w="12700" cap="flat">
                <a:noFill/>
                <a:miter lim="400000"/>
              </a:ln>
              <a:effectLst/>
            </c:spPr>
            <c:extLst>
              <c:ext xmlns:c16="http://schemas.microsoft.com/office/drawing/2014/chart" uri="{C3380CC4-5D6E-409C-BE32-E72D297353CC}">
                <c16:uniqueId val="{00000003-8191-4782-91FD-1D050F50889F}"/>
              </c:ext>
            </c:extLst>
          </c:dPt>
          <c:cat>
            <c:strRef>
              <c:f>Sheet1!$B$1:$C$1</c:f>
              <c:strCache>
                <c:ptCount val="2"/>
                <c:pt idx="0">
                  <c:v>April</c:v>
                </c:pt>
                <c:pt idx="1">
                  <c:v>May</c:v>
                </c:pt>
              </c:strCache>
            </c:strRef>
          </c:cat>
          <c:val>
            <c:numRef>
              <c:f>Sheet1!$B$2:$C$2</c:f>
              <c:numCache>
                <c:formatCode>General</c:formatCode>
                <c:ptCount val="2"/>
                <c:pt idx="0">
                  <c:v>15</c:v>
                </c:pt>
                <c:pt idx="1">
                  <c:v>76</c:v>
                </c:pt>
              </c:numCache>
            </c:numRef>
          </c:val>
          <c:extLst>
            <c:ext xmlns:c16="http://schemas.microsoft.com/office/drawing/2014/chart" uri="{C3380CC4-5D6E-409C-BE32-E72D297353CC}">
              <c16:uniqueId val="{00000004-8191-4782-91FD-1D050F50889F}"/>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18"/>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03C0FE"/>
            </a:solidFill>
            <a:ln w="12700" cap="flat">
              <a:noFill/>
              <a:miter lim="400000"/>
            </a:ln>
            <a:effectLst/>
          </c:spPr>
          <c:dPt>
            <c:idx val="0"/>
            <c:bubble3D val="0"/>
            <c:extLst>
              <c:ext xmlns:c16="http://schemas.microsoft.com/office/drawing/2014/chart" uri="{C3380CC4-5D6E-409C-BE32-E72D297353CC}">
                <c16:uniqueId val="{00000001-26AF-4556-8C78-2EF72A14EE62}"/>
              </c:ext>
            </c:extLst>
          </c:dPt>
          <c:dPt>
            <c:idx val="1"/>
            <c:bubble3D val="0"/>
            <c:spPr>
              <a:solidFill>
                <a:srgbClr val="F4F5F7"/>
              </a:solidFill>
              <a:ln w="12700" cap="flat">
                <a:noFill/>
                <a:miter lim="400000"/>
              </a:ln>
              <a:effectLst/>
            </c:spPr>
            <c:extLst>
              <c:ext xmlns:c16="http://schemas.microsoft.com/office/drawing/2014/chart" uri="{C3380CC4-5D6E-409C-BE32-E72D297353CC}">
                <c16:uniqueId val="{00000003-26AF-4556-8C78-2EF72A14EE62}"/>
              </c:ext>
            </c:extLst>
          </c:dPt>
          <c:cat>
            <c:strRef>
              <c:f>Sheet1!$B$1:$C$1</c:f>
              <c:strCache>
                <c:ptCount val="2"/>
                <c:pt idx="0">
                  <c:v>April</c:v>
                </c:pt>
                <c:pt idx="1">
                  <c:v>May</c:v>
                </c:pt>
              </c:strCache>
            </c:strRef>
          </c:cat>
          <c:val>
            <c:numRef>
              <c:f>Sheet1!$B$2:$C$2</c:f>
              <c:numCache>
                <c:formatCode>General</c:formatCode>
                <c:ptCount val="2"/>
                <c:pt idx="0">
                  <c:v>91</c:v>
                </c:pt>
                <c:pt idx="1">
                  <c:v>76</c:v>
                </c:pt>
              </c:numCache>
            </c:numRef>
          </c:val>
          <c:extLst>
            <c:ext xmlns:c16="http://schemas.microsoft.com/office/drawing/2014/chart" uri="{C3380CC4-5D6E-409C-BE32-E72D297353CC}">
              <c16:uniqueId val="{00000004-26AF-4556-8C78-2EF72A14EE62}"/>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18"/>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03C0FE"/>
            </a:solidFill>
            <a:ln w="12700" cap="flat">
              <a:noFill/>
              <a:miter lim="400000"/>
            </a:ln>
            <a:effectLst/>
          </c:spPr>
          <c:dPt>
            <c:idx val="0"/>
            <c:bubble3D val="0"/>
            <c:extLst>
              <c:ext xmlns:c16="http://schemas.microsoft.com/office/drawing/2014/chart" uri="{C3380CC4-5D6E-409C-BE32-E72D297353CC}">
                <c16:uniqueId val="{00000001-8191-4782-91FD-1D050F50889F}"/>
              </c:ext>
            </c:extLst>
          </c:dPt>
          <c:dPt>
            <c:idx val="1"/>
            <c:bubble3D val="0"/>
            <c:spPr>
              <a:solidFill>
                <a:srgbClr val="F4F5F7"/>
              </a:solidFill>
              <a:ln w="12700" cap="flat">
                <a:noFill/>
                <a:miter lim="400000"/>
              </a:ln>
              <a:effectLst/>
            </c:spPr>
            <c:extLst>
              <c:ext xmlns:c16="http://schemas.microsoft.com/office/drawing/2014/chart" uri="{C3380CC4-5D6E-409C-BE32-E72D297353CC}">
                <c16:uniqueId val="{00000003-8191-4782-91FD-1D050F50889F}"/>
              </c:ext>
            </c:extLst>
          </c:dPt>
          <c:cat>
            <c:strRef>
              <c:f>Sheet1!$B$1:$C$1</c:f>
              <c:strCache>
                <c:ptCount val="2"/>
                <c:pt idx="0">
                  <c:v>April</c:v>
                </c:pt>
                <c:pt idx="1">
                  <c:v>May</c:v>
                </c:pt>
              </c:strCache>
            </c:strRef>
          </c:cat>
          <c:val>
            <c:numRef>
              <c:f>Sheet1!$B$2:$C$2</c:f>
              <c:numCache>
                <c:formatCode>General</c:formatCode>
                <c:ptCount val="2"/>
                <c:pt idx="0">
                  <c:v>15</c:v>
                </c:pt>
                <c:pt idx="1">
                  <c:v>76</c:v>
                </c:pt>
              </c:numCache>
            </c:numRef>
          </c:val>
          <c:extLst>
            <c:ext xmlns:c16="http://schemas.microsoft.com/office/drawing/2014/chart" uri="{C3380CC4-5D6E-409C-BE32-E72D297353CC}">
              <c16:uniqueId val="{00000004-8191-4782-91FD-1D050F50889F}"/>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18"/>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03C0FE"/>
            </a:solidFill>
            <a:ln w="12700" cap="flat">
              <a:noFill/>
              <a:miter lim="400000"/>
            </a:ln>
            <a:effectLst/>
          </c:spPr>
          <c:dPt>
            <c:idx val="0"/>
            <c:bubble3D val="0"/>
            <c:extLst>
              <c:ext xmlns:c16="http://schemas.microsoft.com/office/drawing/2014/chart" uri="{C3380CC4-5D6E-409C-BE32-E72D297353CC}">
                <c16:uniqueId val="{00000001-26AF-4556-8C78-2EF72A14EE62}"/>
              </c:ext>
            </c:extLst>
          </c:dPt>
          <c:dPt>
            <c:idx val="1"/>
            <c:bubble3D val="0"/>
            <c:spPr>
              <a:solidFill>
                <a:srgbClr val="F4F5F7"/>
              </a:solidFill>
              <a:ln w="12700" cap="flat">
                <a:noFill/>
                <a:miter lim="400000"/>
              </a:ln>
              <a:effectLst/>
            </c:spPr>
            <c:extLst>
              <c:ext xmlns:c16="http://schemas.microsoft.com/office/drawing/2014/chart" uri="{C3380CC4-5D6E-409C-BE32-E72D297353CC}">
                <c16:uniqueId val="{00000003-26AF-4556-8C78-2EF72A14EE62}"/>
              </c:ext>
            </c:extLst>
          </c:dPt>
          <c:cat>
            <c:strRef>
              <c:f>Sheet1!$B$1:$C$1</c:f>
              <c:strCache>
                <c:ptCount val="2"/>
                <c:pt idx="0">
                  <c:v>April</c:v>
                </c:pt>
                <c:pt idx="1">
                  <c:v>May</c:v>
                </c:pt>
              </c:strCache>
            </c:strRef>
          </c:cat>
          <c:val>
            <c:numRef>
              <c:f>Sheet1!$B$2:$C$2</c:f>
              <c:numCache>
                <c:formatCode>General</c:formatCode>
                <c:ptCount val="2"/>
                <c:pt idx="0">
                  <c:v>91</c:v>
                </c:pt>
                <c:pt idx="1">
                  <c:v>76</c:v>
                </c:pt>
              </c:numCache>
            </c:numRef>
          </c:val>
          <c:extLst>
            <c:ext xmlns:c16="http://schemas.microsoft.com/office/drawing/2014/chart" uri="{C3380CC4-5D6E-409C-BE32-E72D297353CC}">
              <c16:uniqueId val="{00000004-26AF-4556-8C78-2EF72A14EE62}"/>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18"/>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03C0FE"/>
            </a:solidFill>
            <a:ln w="12700" cap="flat">
              <a:noFill/>
              <a:miter lim="400000"/>
            </a:ln>
            <a:effectLst/>
          </c:spPr>
          <c:dPt>
            <c:idx val="0"/>
            <c:bubble3D val="0"/>
            <c:extLst>
              <c:ext xmlns:c16="http://schemas.microsoft.com/office/drawing/2014/chart" uri="{C3380CC4-5D6E-409C-BE32-E72D297353CC}">
                <c16:uniqueId val="{00000001-8191-4782-91FD-1D050F50889F}"/>
              </c:ext>
            </c:extLst>
          </c:dPt>
          <c:dPt>
            <c:idx val="1"/>
            <c:bubble3D val="0"/>
            <c:spPr>
              <a:solidFill>
                <a:srgbClr val="F4F5F7"/>
              </a:solidFill>
              <a:ln w="12700" cap="flat">
                <a:noFill/>
                <a:miter lim="400000"/>
              </a:ln>
              <a:effectLst/>
            </c:spPr>
            <c:extLst>
              <c:ext xmlns:c16="http://schemas.microsoft.com/office/drawing/2014/chart" uri="{C3380CC4-5D6E-409C-BE32-E72D297353CC}">
                <c16:uniqueId val="{00000003-8191-4782-91FD-1D050F50889F}"/>
              </c:ext>
            </c:extLst>
          </c:dPt>
          <c:cat>
            <c:strRef>
              <c:f>Sheet1!$B$1:$C$1</c:f>
              <c:strCache>
                <c:ptCount val="2"/>
                <c:pt idx="0">
                  <c:v>April</c:v>
                </c:pt>
                <c:pt idx="1">
                  <c:v>May</c:v>
                </c:pt>
              </c:strCache>
            </c:strRef>
          </c:cat>
          <c:val>
            <c:numRef>
              <c:f>Sheet1!$B$2:$C$2</c:f>
              <c:numCache>
                <c:formatCode>General</c:formatCode>
                <c:ptCount val="2"/>
                <c:pt idx="0">
                  <c:v>15</c:v>
                </c:pt>
                <c:pt idx="1">
                  <c:v>76</c:v>
                </c:pt>
              </c:numCache>
            </c:numRef>
          </c:val>
          <c:extLst>
            <c:ext xmlns:c16="http://schemas.microsoft.com/office/drawing/2014/chart" uri="{C3380CC4-5D6E-409C-BE32-E72D297353CC}">
              <c16:uniqueId val="{00000004-8191-4782-91FD-1D050F50889F}"/>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18"/>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03C0FE"/>
            </a:solidFill>
            <a:ln w="12700" cap="flat">
              <a:noFill/>
              <a:miter lim="400000"/>
            </a:ln>
            <a:effectLst/>
          </c:spPr>
          <c:dPt>
            <c:idx val="0"/>
            <c:bubble3D val="0"/>
            <c:extLst>
              <c:ext xmlns:c16="http://schemas.microsoft.com/office/drawing/2014/chart" uri="{C3380CC4-5D6E-409C-BE32-E72D297353CC}">
                <c16:uniqueId val="{00000001-26AF-4556-8C78-2EF72A14EE62}"/>
              </c:ext>
            </c:extLst>
          </c:dPt>
          <c:dPt>
            <c:idx val="1"/>
            <c:bubble3D val="0"/>
            <c:spPr>
              <a:solidFill>
                <a:srgbClr val="F4F5F7"/>
              </a:solidFill>
              <a:ln w="12700" cap="flat">
                <a:noFill/>
                <a:miter lim="400000"/>
              </a:ln>
              <a:effectLst/>
            </c:spPr>
            <c:extLst>
              <c:ext xmlns:c16="http://schemas.microsoft.com/office/drawing/2014/chart" uri="{C3380CC4-5D6E-409C-BE32-E72D297353CC}">
                <c16:uniqueId val="{00000003-26AF-4556-8C78-2EF72A14EE62}"/>
              </c:ext>
            </c:extLst>
          </c:dPt>
          <c:cat>
            <c:strRef>
              <c:f>Sheet1!$B$1:$C$1</c:f>
              <c:strCache>
                <c:ptCount val="2"/>
                <c:pt idx="0">
                  <c:v>April</c:v>
                </c:pt>
                <c:pt idx="1">
                  <c:v>May</c:v>
                </c:pt>
              </c:strCache>
            </c:strRef>
          </c:cat>
          <c:val>
            <c:numRef>
              <c:f>Sheet1!$B$2:$C$2</c:f>
              <c:numCache>
                <c:formatCode>General</c:formatCode>
                <c:ptCount val="2"/>
                <c:pt idx="0">
                  <c:v>91</c:v>
                </c:pt>
                <c:pt idx="1">
                  <c:v>76</c:v>
                </c:pt>
              </c:numCache>
            </c:numRef>
          </c:val>
          <c:extLst>
            <c:ext xmlns:c16="http://schemas.microsoft.com/office/drawing/2014/chart" uri="{C3380CC4-5D6E-409C-BE32-E72D297353CC}">
              <c16:uniqueId val="{00000004-26AF-4556-8C78-2EF72A14EE62}"/>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18"/>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03C0FE"/>
            </a:solidFill>
            <a:ln w="12700" cap="flat">
              <a:noFill/>
              <a:miter lim="400000"/>
            </a:ln>
            <a:effectLst/>
          </c:spPr>
          <c:dPt>
            <c:idx val="0"/>
            <c:bubble3D val="0"/>
            <c:extLst>
              <c:ext xmlns:c16="http://schemas.microsoft.com/office/drawing/2014/chart" uri="{C3380CC4-5D6E-409C-BE32-E72D297353CC}">
                <c16:uniqueId val="{00000001-8191-4782-91FD-1D050F50889F}"/>
              </c:ext>
            </c:extLst>
          </c:dPt>
          <c:dPt>
            <c:idx val="1"/>
            <c:bubble3D val="0"/>
            <c:spPr>
              <a:solidFill>
                <a:srgbClr val="F4F5F7"/>
              </a:solidFill>
              <a:ln w="12700" cap="flat">
                <a:noFill/>
                <a:miter lim="400000"/>
              </a:ln>
              <a:effectLst/>
            </c:spPr>
            <c:extLst>
              <c:ext xmlns:c16="http://schemas.microsoft.com/office/drawing/2014/chart" uri="{C3380CC4-5D6E-409C-BE32-E72D297353CC}">
                <c16:uniqueId val="{00000003-8191-4782-91FD-1D050F50889F}"/>
              </c:ext>
            </c:extLst>
          </c:dPt>
          <c:cat>
            <c:strRef>
              <c:f>Sheet1!$B$1:$C$1</c:f>
              <c:strCache>
                <c:ptCount val="2"/>
                <c:pt idx="0">
                  <c:v>April</c:v>
                </c:pt>
                <c:pt idx="1">
                  <c:v>May</c:v>
                </c:pt>
              </c:strCache>
            </c:strRef>
          </c:cat>
          <c:val>
            <c:numRef>
              <c:f>Sheet1!$B$2:$C$2</c:f>
              <c:numCache>
                <c:formatCode>General</c:formatCode>
                <c:ptCount val="2"/>
                <c:pt idx="0">
                  <c:v>15</c:v>
                </c:pt>
                <c:pt idx="1">
                  <c:v>76</c:v>
                </c:pt>
              </c:numCache>
            </c:numRef>
          </c:val>
          <c:extLst>
            <c:ext xmlns:c16="http://schemas.microsoft.com/office/drawing/2014/chart" uri="{C3380CC4-5D6E-409C-BE32-E72D297353CC}">
              <c16:uniqueId val="{00000004-8191-4782-91FD-1D050F50889F}"/>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18"/>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03C0FE"/>
            </a:solidFill>
            <a:ln w="12700" cap="flat">
              <a:noFill/>
              <a:miter lim="400000"/>
            </a:ln>
            <a:effectLst/>
          </c:spPr>
          <c:dPt>
            <c:idx val="0"/>
            <c:bubble3D val="0"/>
            <c:extLst>
              <c:ext xmlns:c16="http://schemas.microsoft.com/office/drawing/2014/chart" uri="{C3380CC4-5D6E-409C-BE32-E72D297353CC}">
                <c16:uniqueId val="{00000001-26AF-4556-8C78-2EF72A14EE62}"/>
              </c:ext>
            </c:extLst>
          </c:dPt>
          <c:dPt>
            <c:idx val="1"/>
            <c:bubble3D val="0"/>
            <c:spPr>
              <a:solidFill>
                <a:srgbClr val="F4F5F7"/>
              </a:solidFill>
              <a:ln w="12700" cap="flat">
                <a:noFill/>
                <a:miter lim="400000"/>
              </a:ln>
              <a:effectLst/>
            </c:spPr>
            <c:extLst>
              <c:ext xmlns:c16="http://schemas.microsoft.com/office/drawing/2014/chart" uri="{C3380CC4-5D6E-409C-BE32-E72D297353CC}">
                <c16:uniqueId val="{00000003-26AF-4556-8C78-2EF72A14EE62}"/>
              </c:ext>
            </c:extLst>
          </c:dPt>
          <c:cat>
            <c:strRef>
              <c:f>Sheet1!$B$1:$C$1</c:f>
              <c:strCache>
                <c:ptCount val="2"/>
                <c:pt idx="0">
                  <c:v>April</c:v>
                </c:pt>
                <c:pt idx="1">
                  <c:v>May</c:v>
                </c:pt>
              </c:strCache>
            </c:strRef>
          </c:cat>
          <c:val>
            <c:numRef>
              <c:f>Sheet1!$B$2:$C$2</c:f>
              <c:numCache>
                <c:formatCode>General</c:formatCode>
                <c:ptCount val="2"/>
                <c:pt idx="0">
                  <c:v>91</c:v>
                </c:pt>
                <c:pt idx="1">
                  <c:v>76</c:v>
                </c:pt>
              </c:numCache>
            </c:numRef>
          </c:val>
          <c:extLst>
            <c:ext xmlns:c16="http://schemas.microsoft.com/office/drawing/2014/chart" uri="{C3380CC4-5D6E-409C-BE32-E72D297353CC}">
              <c16:uniqueId val="{00000004-26AF-4556-8C78-2EF72A14EE62}"/>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18"/>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03C0FE"/>
            </a:solidFill>
            <a:ln w="12700" cap="flat">
              <a:noFill/>
              <a:miter lim="400000"/>
            </a:ln>
            <a:effectLst/>
          </c:spPr>
          <c:dPt>
            <c:idx val="0"/>
            <c:bubble3D val="0"/>
            <c:extLst>
              <c:ext xmlns:c16="http://schemas.microsoft.com/office/drawing/2014/chart" uri="{C3380CC4-5D6E-409C-BE32-E72D297353CC}">
                <c16:uniqueId val="{00000001-8191-4782-91FD-1D050F50889F}"/>
              </c:ext>
            </c:extLst>
          </c:dPt>
          <c:dPt>
            <c:idx val="1"/>
            <c:bubble3D val="0"/>
            <c:spPr>
              <a:solidFill>
                <a:srgbClr val="F4F5F7"/>
              </a:solidFill>
              <a:ln w="12700" cap="flat">
                <a:noFill/>
                <a:miter lim="400000"/>
              </a:ln>
              <a:effectLst/>
            </c:spPr>
            <c:extLst>
              <c:ext xmlns:c16="http://schemas.microsoft.com/office/drawing/2014/chart" uri="{C3380CC4-5D6E-409C-BE32-E72D297353CC}">
                <c16:uniqueId val="{00000003-8191-4782-91FD-1D050F50889F}"/>
              </c:ext>
            </c:extLst>
          </c:dPt>
          <c:cat>
            <c:strRef>
              <c:f>Sheet1!$B$1:$C$1</c:f>
              <c:strCache>
                <c:ptCount val="2"/>
                <c:pt idx="0">
                  <c:v>April</c:v>
                </c:pt>
                <c:pt idx="1">
                  <c:v>May</c:v>
                </c:pt>
              </c:strCache>
            </c:strRef>
          </c:cat>
          <c:val>
            <c:numRef>
              <c:f>Sheet1!$B$2:$C$2</c:f>
              <c:numCache>
                <c:formatCode>General</c:formatCode>
                <c:ptCount val="2"/>
                <c:pt idx="0">
                  <c:v>15</c:v>
                </c:pt>
                <c:pt idx="1">
                  <c:v>76</c:v>
                </c:pt>
              </c:numCache>
            </c:numRef>
          </c:val>
          <c:extLst>
            <c:ext xmlns:c16="http://schemas.microsoft.com/office/drawing/2014/chart" uri="{C3380CC4-5D6E-409C-BE32-E72D297353CC}">
              <c16:uniqueId val="{00000004-8191-4782-91FD-1D050F50889F}"/>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18"/>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03C0FE"/>
            </a:solidFill>
            <a:ln w="12700" cap="flat">
              <a:noFill/>
              <a:miter lim="400000"/>
            </a:ln>
            <a:effectLst/>
          </c:spPr>
          <c:dPt>
            <c:idx val="0"/>
            <c:bubble3D val="0"/>
            <c:extLst>
              <c:ext xmlns:c16="http://schemas.microsoft.com/office/drawing/2014/chart" uri="{C3380CC4-5D6E-409C-BE32-E72D297353CC}">
                <c16:uniqueId val="{00000001-26AF-4556-8C78-2EF72A14EE62}"/>
              </c:ext>
            </c:extLst>
          </c:dPt>
          <c:dPt>
            <c:idx val="1"/>
            <c:bubble3D val="0"/>
            <c:spPr>
              <a:solidFill>
                <a:srgbClr val="F4F5F7"/>
              </a:solidFill>
              <a:ln w="12700" cap="flat">
                <a:noFill/>
                <a:miter lim="400000"/>
              </a:ln>
              <a:effectLst/>
            </c:spPr>
            <c:extLst>
              <c:ext xmlns:c16="http://schemas.microsoft.com/office/drawing/2014/chart" uri="{C3380CC4-5D6E-409C-BE32-E72D297353CC}">
                <c16:uniqueId val="{00000003-26AF-4556-8C78-2EF72A14EE62}"/>
              </c:ext>
            </c:extLst>
          </c:dPt>
          <c:cat>
            <c:strRef>
              <c:f>Sheet1!$B$1:$C$1</c:f>
              <c:strCache>
                <c:ptCount val="2"/>
                <c:pt idx="0">
                  <c:v>April</c:v>
                </c:pt>
                <c:pt idx="1">
                  <c:v>May</c:v>
                </c:pt>
              </c:strCache>
            </c:strRef>
          </c:cat>
          <c:val>
            <c:numRef>
              <c:f>Sheet1!$B$2:$C$2</c:f>
              <c:numCache>
                <c:formatCode>General</c:formatCode>
                <c:ptCount val="2"/>
                <c:pt idx="0">
                  <c:v>91</c:v>
                </c:pt>
                <c:pt idx="1">
                  <c:v>76</c:v>
                </c:pt>
              </c:numCache>
            </c:numRef>
          </c:val>
          <c:extLst>
            <c:ext xmlns:c16="http://schemas.microsoft.com/office/drawing/2014/chart" uri="{C3380CC4-5D6E-409C-BE32-E72D297353CC}">
              <c16:uniqueId val="{00000004-26AF-4556-8C78-2EF72A14EE62}"/>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18"/>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03C0FE"/>
            </a:solidFill>
            <a:ln w="12700" cap="flat">
              <a:noFill/>
              <a:miter lim="400000"/>
            </a:ln>
            <a:effectLst/>
          </c:spPr>
          <c:dPt>
            <c:idx val="0"/>
            <c:bubble3D val="0"/>
            <c:extLst>
              <c:ext xmlns:c16="http://schemas.microsoft.com/office/drawing/2014/chart" uri="{C3380CC4-5D6E-409C-BE32-E72D297353CC}">
                <c16:uniqueId val="{00000001-26AF-4556-8C78-2EF72A14EE62}"/>
              </c:ext>
            </c:extLst>
          </c:dPt>
          <c:dPt>
            <c:idx val="1"/>
            <c:bubble3D val="0"/>
            <c:spPr>
              <a:solidFill>
                <a:srgbClr val="F4F5F7"/>
              </a:solidFill>
              <a:ln w="12700" cap="flat">
                <a:noFill/>
                <a:miter lim="400000"/>
              </a:ln>
              <a:effectLst/>
            </c:spPr>
            <c:extLst>
              <c:ext xmlns:c16="http://schemas.microsoft.com/office/drawing/2014/chart" uri="{C3380CC4-5D6E-409C-BE32-E72D297353CC}">
                <c16:uniqueId val="{00000003-26AF-4556-8C78-2EF72A14EE62}"/>
              </c:ext>
            </c:extLst>
          </c:dPt>
          <c:cat>
            <c:strRef>
              <c:f>Sheet1!$B$1:$C$1</c:f>
              <c:strCache>
                <c:ptCount val="2"/>
                <c:pt idx="0">
                  <c:v>April</c:v>
                </c:pt>
                <c:pt idx="1">
                  <c:v>May</c:v>
                </c:pt>
              </c:strCache>
            </c:strRef>
          </c:cat>
          <c:val>
            <c:numRef>
              <c:f>Sheet1!$B$2:$C$2</c:f>
              <c:numCache>
                <c:formatCode>General</c:formatCode>
                <c:ptCount val="2"/>
                <c:pt idx="0">
                  <c:v>91</c:v>
                </c:pt>
                <c:pt idx="1">
                  <c:v>76</c:v>
                </c:pt>
              </c:numCache>
            </c:numRef>
          </c:val>
          <c:extLst>
            <c:ext xmlns:c16="http://schemas.microsoft.com/office/drawing/2014/chart" uri="{C3380CC4-5D6E-409C-BE32-E72D297353CC}">
              <c16:uniqueId val="{00000004-26AF-4556-8C78-2EF72A14EE62}"/>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18"/>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03C0FE"/>
            </a:solidFill>
            <a:ln w="12700" cap="flat">
              <a:noFill/>
              <a:miter lim="400000"/>
            </a:ln>
            <a:effectLst/>
          </c:spPr>
          <c:dPt>
            <c:idx val="0"/>
            <c:bubble3D val="0"/>
            <c:extLst>
              <c:ext xmlns:c16="http://schemas.microsoft.com/office/drawing/2014/chart" uri="{C3380CC4-5D6E-409C-BE32-E72D297353CC}">
                <c16:uniqueId val="{00000001-8191-4782-91FD-1D050F50889F}"/>
              </c:ext>
            </c:extLst>
          </c:dPt>
          <c:dPt>
            <c:idx val="1"/>
            <c:bubble3D val="0"/>
            <c:spPr>
              <a:solidFill>
                <a:srgbClr val="F4F5F7"/>
              </a:solidFill>
              <a:ln w="12700" cap="flat">
                <a:noFill/>
                <a:miter lim="400000"/>
              </a:ln>
              <a:effectLst/>
            </c:spPr>
            <c:extLst>
              <c:ext xmlns:c16="http://schemas.microsoft.com/office/drawing/2014/chart" uri="{C3380CC4-5D6E-409C-BE32-E72D297353CC}">
                <c16:uniqueId val="{00000003-8191-4782-91FD-1D050F50889F}"/>
              </c:ext>
            </c:extLst>
          </c:dPt>
          <c:cat>
            <c:strRef>
              <c:f>Sheet1!$B$1:$C$1</c:f>
              <c:strCache>
                <c:ptCount val="2"/>
                <c:pt idx="0">
                  <c:v>April</c:v>
                </c:pt>
                <c:pt idx="1">
                  <c:v>May</c:v>
                </c:pt>
              </c:strCache>
            </c:strRef>
          </c:cat>
          <c:val>
            <c:numRef>
              <c:f>Sheet1!$B$2:$C$2</c:f>
              <c:numCache>
                <c:formatCode>General</c:formatCode>
                <c:ptCount val="2"/>
                <c:pt idx="0">
                  <c:v>15</c:v>
                </c:pt>
                <c:pt idx="1">
                  <c:v>76</c:v>
                </c:pt>
              </c:numCache>
            </c:numRef>
          </c:val>
          <c:extLst>
            <c:ext xmlns:c16="http://schemas.microsoft.com/office/drawing/2014/chart" uri="{C3380CC4-5D6E-409C-BE32-E72D297353CC}">
              <c16:uniqueId val="{00000004-8191-4782-91FD-1D050F50889F}"/>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18"/>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03C0FE"/>
            </a:solidFill>
            <a:ln w="12700" cap="flat">
              <a:noFill/>
              <a:miter lim="400000"/>
            </a:ln>
            <a:effectLst/>
          </c:spPr>
          <c:dPt>
            <c:idx val="0"/>
            <c:bubble3D val="0"/>
            <c:extLst>
              <c:ext xmlns:c16="http://schemas.microsoft.com/office/drawing/2014/chart" uri="{C3380CC4-5D6E-409C-BE32-E72D297353CC}">
                <c16:uniqueId val="{00000001-26AF-4556-8C78-2EF72A14EE62}"/>
              </c:ext>
            </c:extLst>
          </c:dPt>
          <c:dPt>
            <c:idx val="1"/>
            <c:bubble3D val="0"/>
            <c:spPr>
              <a:solidFill>
                <a:srgbClr val="F4F5F7"/>
              </a:solidFill>
              <a:ln w="12700" cap="flat">
                <a:noFill/>
                <a:miter lim="400000"/>
              </a:ln>
              <a:effectLst/>
            </c:spPr>
            <c:extLst>
              <c:ext xmlns:c16="http://schemas.microsoft.com/office/drawing/2014/chart" uri="{C3380CC4-5D6E-409C-BE32-E72D297353CC}">
                <c16:uniqueId val="{00000003-26AF-4556-8C78-2EF72A14EE62}"/>
              </c:ext>
            </c:extLst>
          </c:dPt>
          <c:cat>
            <c:strRef>
              <c:f>Sheet1!$B$1:$C$1</c:f>
              <c:strCache>
                <c:ptCount val="2"/>
                <c:pt idx="0">
                  <c:v>April</c:v>
                </c:pt>
                <c:pt idx="1">
                  <c:v>May</c:v>
                </c:pt>
              </c:strCache>
            </c:strRef>
          </c:cat>
          <c:val>
            <c:numRef>
              <c:f>Sheet1!$B$2:$C$2</c:f>
              <c:numCache>
                <c:formatCode>General</c:formatCode>
                <c:ptCount val="2"/>
                <c:pt idx="0">
                  <c:v>91</c:v>
                </c:pt>
                <c:pt idx="1">
                  <c:v>76</c:v>
                </c:pt>
              </c:numCache>
            </c:numRef>
          </c:val>
          <c:extLst>
            <c:ext xmlns:c16="http://schemas.microsoft.com/office/drawing/2014/chart" uri="{C3380CC4-5D6E-409C-BE32-E72D297353CC}">
              <c16:uniqueId val="{00000004-26AF-4556-8C78-2EF72A14EE62}"/>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18"/>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03C0FE"/>
            </a:solidFill>
            <a:ln w="12700" cap="flat">
              <a:noFill/>
              <a:miter lim="400000"/>
            </a:ln>
            <a:effectLst/>
          </c:spPr>
          <c:dPt>
            <c:idx val="0"/>
            <c:bubble3D val="0"/>
            <c:extLst>
              <c:ext xmlns:c16="http://schemas.microsoft.com/office/drawing/2014/chart" uri="{C3380CC4-5D6E-409C-BE32-E72D297353CC}">
                <c16:uniqueId val="{00000001-8191-4782-91FD-1D050F50889F}"/>
              </c:ext>
            </c:extLst>
          </c:dPt>
          <c:dPt>
            <c:idx val="1"/>
            <c:bubble3D val="0"/>
            <c:spPr>
              <a:solidFill>
                <a:srgbClr val="F4F5F7"/>
              </a:solidFill>
              <a:ln w="12700" cap="flat">
                <a:noFill/>
                <a:miter lim="400000"/>
              </a:ln>
              <a:effectLst/>
            </c:spPr>
            <c:extLst>
              <c:ext xmlns:c16="http://schemas.microsoft.com/office/drawing/2014/chart" uri="{C3380CC4-5D6E-409C-BE32-E72D297353CC}">
                <c16:uniqueId val="{00000003-8191-4782-91FD-1D050F50889F}"/>
              </c:ext>
            </c:extLst>
          </c:dPt>
          <c:cat>
            <c:strRef>
              <c:f>Sheet1!$B$1:$C$1</c:f>
              <c:strCache>
                <c:ptCount val="2"/>
                <c:pt idx="0">
                  <c:v>April</c:v>
                </c:pt>
                <c:pt idx="1">
                  <c:v>May</c:v>
                </c:pt>
              </c:strCache>
            </c:strRef>
          </c:cat>
          <c:val>
            <c:numRef>
              <c:f>Sheet1!$B$2:$C$2</c:f>
              <c:numCache>
                <c:formatCode>General</c:formatCode>
                <c:ptCount val="2"/>
                <c:pt idx="0">
                  <c:v>15</c:v>
                </c:pt>
                <c:pt idx="1">
                  <c:v>76</c:v>
                </c:pt>
              </c:numCache>
            </c:numRef>
          </c:val>
          <c:extLst>
            <c:ext xmlns:c16="http://schemas.microsoft.com/office/drawing/2014/chart" uri="{C3380CC4-5D6E-409C-BE32-E72D297353CC}">
              <c16:uniqueId val="{00000004-8191-4782-91FD-1D050F50889F}"/>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18"/>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03C0FE"/>
            </a:solidFill>
            <a:ln w="12700" cap="flat">
              <a:noFill/>
              <a:miter lim="400000"/>
            </a:ln>
            <a:effectLst/>
          </c:spPr>
          <c:dPt>
            <c:idx val="0"/>
            <c:bubble3D val="0"/>
            <c:extLst>
              <c:ext xmlns:c16="http://schemas.microsoft.com/office/drawing/2014/chart" uri="{C3380CC4-5D6E-409C-BE32-E72D297353CC}">
                <c16:uniqueId val="{00000001-8191-4782-91FD-1D050F50889F}"/>
              </c:ext>
            </c:extLst>
          </c:dPt>
          <c:dPt>
            <c:idx val="1"/>
            <c:bubble3D val="0"/>
            <c:spPr>
              <a:solidFill>
                <a:srgbClr val="F4F5F7"/>
              </a:solidFill>
              <a:ln w="12700" cap="flat">
                <a:noFill/>
                <a:miter lim="400000"/>
              </a:ln>
              <a:effectLst/>
            </c:spPr>
            <c:extLst>
              <c:ext xmlns:c16="http://schemas.microsoft.com/office/drawing/2014/chart" uri="{C3380CC4-5D6E-409C-BE32-E72D297353CC}">
                <c16:uniqueId val="{00000003-8191-4782-91FD-1D050F50889F}"/>
              </c:ext>
            </c:extLst>
          </c:dPt>
          <c:cat>
            <c:strRef>
              <c:f>Sheet1!$B$1:$C$1</c:f>
              <c:strCache>
                <c:ptCount val="2"/>
                <c:pt idx="0">
                  <c:v>April</c:v>
                </c:pt>
                <c:pt idx="1">
                  <c:v>May</c:v>
                </c:pt>
              </c:strCache>
            </c:strRef>
          </c:cat>
          <c:val>
            <c:numRef>
              <c:f>Sheet1!$B$2:$C$2</c:f>
              <c:numCache>
                <c:formatCode>General</c:formatCode>
                <c:ptCount val="2"/>
                <c:pt idx="0">
                  <c:v>15</c:v>
                </c:pt>
                <c:pt idx="1">
                  <c:v>76</c:v>
                </c:pt>
              </c:numCache>
            </c:numRef>
          </c:val>
          <c:extLst>
            <c:ext xmlns:c16="http://schemas.microsoft.com/office/drawing/2014/chart" uri="{C3380CC4-5D6E-409C-BE32-E72D297353CC}">
              <c16:uniqueId val="{00000004-8191-4782-91FD-1D050F50889F}"/>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18"/>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03C0FE"/>
            </a:solidFill>
            <a:ln w="12700" cap="flat">
              <a:noFill/>
              <a:miter lim="400000"/>
            </a:ln>
            <a:effectLst/>
          </c:spPr>
          <c:dPt>
            <c:idx val="0"/>
            <c:bubble3D val="0"/>
            <c:extLst>
              <c:ext xmlns:c16="http://schemas.microsoft.com/office/drawing/2014/chart" uri="{C3380CC4-5D6E-409C-BE32-E72D297353CC}">
                <c16:uniqueId val="{00000001-26AF-4556-8C78-2EF72A14EE62}"/>
              </c:ext>
            </c:extLst>
          </c:dPt>
          <c:dPt>
            <c:idx val="1"/>
            <c:bubble3D val="0"/>
            <c:spPr>
              <a:solidFill>
                <a:srgbClr val="F4F5F7"/>
              </a:solidFill>
              <a:ln w="12700" cap="flat">
                <a:noFill/>
                <a:miter lim="400000"/>
              </a:ln>
              <a:effectLst/>
            </c:spPr>
            <c:extLst>
              <c:ext xmlns:c16="http://schemas.microsoft.com/office/drawing/2014/chart" uri="{C3380CC4-5D6E-409C-BE32-E72D297353CC}">
                <c16:uniqueId val="{00000003-26AF-4556-8C78-2EF72A14EE62}"/>
              </c:ext>
            </c:extLst>
          </c:dPt>
          <c:cat>
            <c:strRef>
              <c:f>Sheet1!$B$1:$C$1</c:f>
              <c:strCache>
                <c:ptCount val="2"/>
                <c:pt idx="0">
                  <c:v>April</c:v>
                </c:pt>
                <c:pt idx="1">
                  <c:v>May</c:v>
                </c:pt>
              </c:strCache>
            </c:strRef>
          </c:cat>
          <c:val>
            <c:numRef>
              <c:f>Sheet1!$B$2:$C$2</c:f>
              <c:numCache>
                <c:formatCode>General</c:formatCode>
                <c:ptCount val="2"/>
                <c:pt idx="0">
                  <c:v>91</c:v>
                </c:pt>
                <c:pt idx="1">
                  <c:v>76</c:v>
                </c:pt>
              </c:numCache>
            </c:numRef>
          </c:val>
          <c:extLst>
            <c:ext xmlns:c16="http://schemas.microsoft.com/office/drawing/2014/chart" uri="{C3380CC4-5D6E-409C-BE32-E72D297353CC}">
              <c16:uniqueId val="{00000004-26AF-4556-8C78-2EF72A14EE62}"/>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18"/>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03C0FE"/>
            </a:solidFill>
            <a:ln w="12700" cap="flat">
              <a:noFill/>
              <a:miter lim="400000"/>
            </a:ln>
            <a:effectLst/>
          </c:spPr>
          <c:dPt>
            <c:idx val="0"/>
            <c:bubble3D val="0"/>
            <c:extLst>
              <c:ext xmlns:c16="http://schemas.microsoft.com/office/drawing/2014/chart" uri="{C3380CC4-5D6E-409C-BE32-E72D297353CC}">
                <c16:uniqueId val="{00000001-8191-4782-91FD-1D050F50889F}"/>
              </c:ext>
            </c:extLst>
          </c:dPt>
          <c:dPt>
            <c:idx val="1"/>
            <c:bubble3D val="0"/>
            <c:spPr>
              <a:solidFill>
                <a:srgbClr val="F4F5F7"/>
              </a:solidFill>
              <a:ln w="12700" cap="flat">
                <a:noFill/>
                <a:miter lim="400000"/>
              </a:ln>
              <a:effectLst/>
            </c:spPr>
            <c:extLst>
              <c:ext xmlns:c16="http://schemas.microsoft.com/office/drawing/2014/chart" uri="{C3380CC4-5D6E-409C-BE32-E72D297353CC}">
                <c16:uniqueId val="{00000003-8191-4782-91FD-1D050F50889F}"/>
              </c:ext>
            </c:extLst>
          </c:dPt>
          <c:cat>
            <c:strRef>
              <c:f>Sheet1!$B$1:$C$1</c:f>
              <c:strCache>
                <c:ptCount val="2"/>
                <c:pt idx="0">
                  <c:v>April</c:v>
                </c:pt>
                <c:pt idx="1">
                  <c:v>May</c:v>
                </c:pt>
              </c:strCache>
            </c:strRef>
          </c:cat>
          <c:val>
            <c:numRef>
              <c:f>Sheet1!$B$2:$C$2</c:f>
              <c:numCache>
                <c:formatCode>General</c:formatCode>
                <c:ptCount val="2"/>
                <c:pt idx="0">
                  <c:v>15</c:v>
                </c:pt>
                <c:pt idx="1">
                  <c:v>76</c:v>
                </c:pt>
              </c:numCache>
            </c:numRef>
          </c:val>
          <c:extLst>
            <c:ext xmlns:c16="http://schemas.microsoft.com/office/drawing/2014/chart" uri="{C3380CC4-5D6E-409C-BE32-E72D297353CC}">
              <c16:uniqueId val="{00000004-8191-4782-91FD-1D050F50889F}"/>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18"/>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03C0FE"/>
            </a:solidFill>
            <a:ln w="12700" cap="flat">
              <a:noFill/>
              <a:miter lim="400000"/>
            </a:ln>
            <a:effectLst/>
          </c:spPr>
          <c:dPt>
            <c:idx val="0"/>
            <c:bubble3D val="0"/>
            <c:extLst>
              <c:ext xmlns:c16="http://schemas.microsoft.com/office/drawing/2014/chart" uri="{C3380CC4-5D6E-409C-BE32-E72D297353CC}">
                <c16:uniqueId val="{00000001-26AF-4556-8C78-2EF72A14EE62}"/>
              </c:ext>
            </c:extLst>
          </c:dPt>
          <c:dPt>
            <c:idx val="1"/>
            <c:bubble3D val="0"/>
            <c:spPr>
              <a:solidFill>
                <a:srgbClr val="F4F5F7"/>
              </a:solidFill>
              <a:ln w="12700" cap="flat">
                <a:noFill/>
                <a:miter lim="400000"/>
              </a:ln>
              <a:effectLst/>
            </c:spPr>
            <c:extLst>
              <c:ext xmlns:c16="http://schemas.microsoft.com/office/drawing/2014/chart" uri="{C3380CC4-5D6E-409C-BE32-E72D297353CC}">
                <c16:uniqueId val="{00000003-26AF-4556-8C78-2EF72A14EE62}"/>
              </c:ext>
            </c:extLst>
          </c:dPt>
          <c:cat>
            <c:strRef>
              <c:f>Sheet1!$B$1:$C$1</c:f>
              <c:strCache>
                <c:ptCount val="2"/>
                <c:pt idx="0">
                  <c:v>April</c:v>
                </c:pt>
                <c:pt idx="1">
                  <c:v>May</c:v>
                </c:pt>
              </c:strCache>
            </c:strRef>
          </c:cat>
          <c:val>
            <c:numRef>
              <c:f>Sheet1!$B$2:$C$2</c:f>
              <c:numCache>
                <c:formatCode>General</c:formatCode>
                <c:ptCount val="2"/>
                <c:pt idx="0">
                  <c:v>91</c:v>
                </c:pt>
                <c:pt idx="1">
                  <c:v>76</c:v>
                </c:pt>
              </c:numCache>
            </c:numRef>
          </c:val>
          <c:extLst>
            <c:ext xmlns:c16="http://schemas.microsoft.com/office/drawing/2014/chart" uri="{C3380CC4-5D6E-409C-BE32-E72D297353CC}">
              <c16:uniqueId val="{00000004-26AF-4556-8C78-2EF72A14EE62}"/>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18"/>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03C0FE"/>
            </a:solidFill>
            <a:ln w="12700" cap="flat">
              <a:noFill/>
              <a:miter lim="400000"/>
            </a:ln>
            <a:effectLst/>
          </c:spPr>
          <c:dPt>
            <c:idx val="0"/>
            <c:bubble3D val="0"/>
            <c:extLst>
              <c:ext xmlns:c16="http://schemas.microsoft.com/office/drawing/2014/chart" uri="{C3380CC4-5D6E-409C-BE32-E72D297353CC}">
                <c16:uniqueId val="{00000001-8191-4782-91FD-1D050F50889F}"/>
              </c:ext>
            </c:extLst>
          </c:dPt>
          <c:dPt>
            <c:idx val="1"/>
            <c:bubble3D val="0"/>
            <c:spPr>
              <a:solidFill>
                <a:srgbClr val="F4F5F7"/>
              </a:solidFill>
              <a:ln w="12700" cap="flat">
                <a:noFill/>
                <a:miter lim="400000"/>
              </a:ln>
              <a:effectLst/>
            </c:spPr>
            <c:extLst>
              <c:ext xmlns:c16="http://schemas.microsoft.com/office/drawing/2014/chart" uri="{C3380CC4-5D6E-409C-BE32-E72D297353CC}">
                <c16:uniqueId val="{00000003-8191-4782-91FD-1D050F50889F}"/>
              </c:ext>
            </c:extLst>
          </c:dPt>
          <c:cat>
            <c:strRef>
              <c:f>Sheet1!$B$1:$C$1</c:f>
              <c:strCache>
                <c:ptCount val="2"/>
                <c:pt idx="0">
                  <c:v>April</c:v>
                </c:pt>
                <c:pt idx="1">
                  <c:v>May</c:v>
                </c:pt>
              </c:strCache>
            </c:strRef>
          </c:cat>
          <c:val>
            <c:numRef>
              <c:f>Sheet1!$B$2:$C$2</c:f>
              <c:numCache>
                <c:formatCode>General</c:formatCode>
                <c:ptCount val="2"/>
                <c:pt idx="0">
                  <c:v>15</c:v>
                </c:pt>
                <c:pt idx="1">
                  <c:v>76</c:v>
                </c:pt>
              </c:numCache>
            </c:numRef>
          </c:val>
          <c:extLst>
            <c:ext xmlns:c16="http://schemas.microsoft.com/office/drawing/2014/chart" uri="{C3380CC4-5D6E-409C-BE32-E72D297353CC}">
              <c16:uniqueId val="{00000004-8191-4782-91FD-1D050F50889F}"/>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18"/>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03C0FE"/>
            </a:solidFill>
            <a:ln w="12700" cap="flat">
              <a:noFill/>
              <a:miter lim="400000"/>
            </a:ln>
            <a:effectLst/>
          </c:spPr>
          <c:dPt>
            <c:idx val="0"/>
            <c:bubble3D val="0"/>
            <c:extLst>
              <c:ext xmlns:c16="http://schemas.microsoft.com/office/drawing/2014/chart" uri="{C3380CC4-5D6E-409C-BE32-E72D297353CC}">
                <c16:uniqueId val="{00000001-26AF-4556-8C78-2EF72A14EE62}"/>
              </c:ext>
            </c:extLst>
          </c:dPt>
          <c:dPt>
            <c:idx val="1"/>
            <c:bubble3D val="0"/>
            <c:spPr>
              <a:solidFill>
                <a:srgbClr val="F4F5F7"/>
              </a:solidFill>
              <a:ln w="12700" cap="flat">
                <a:noFill/>
                <a:miter lim="400000"/>
              </a:ln>
              <a:effectLst/>
            </c:spPr>
            <c:extLst>
              <c:ext xmlns:c16="http://schemas.microsoft.com/office/drawing/2014/chart" uri="{C3380CC4-5D6E-409C-BE32-E72D297353CC}">
                <c16:uniqueId val="{00000003-26AF-4556-8C78-2EF72A14EE62}"/>
              </c:ext>
            </c:extLst>
          </c:dPt>
          <c:cat>
            <c:strRef>
              <c:f>Sheet1!$B$1:$C$1</c:f>
              <c:strCache>
                <c:ptCount val="2"/>
                <c:pt idx="0">
                  <c:v>April</c:v>
                </c:pt>
                <c:pt idx="1">
                  <c:v>May</c:v>
                </c:pt>
              </c:strCache>
            </c:strRef>
          </c:cat>
          <c:val>
            <c:numRef>
              <c:f>Sheet1!$B$2:$C$2</c:f>
              <c:numCache>
                <c:formatCode>General</c:formatCode>
                <c:ptCount val="2"/>
                <c:pt idx="0">
                  <c:v>91</c:v>
                </c:pt>
                <c:pt idx="1">
                  <c:v>76</c:v>
                </c:pt>
              </c:numCache>
            </c:numRef>
          </c:val>
          <c:extLst>
            <c:ext xmlns:c16="http://schemas.microsoft.com/office/drawing/2014/chart" uri="{C3380CC4-5D6E-409C-BE32-E72D297353CC}">
              <c16:uniqueId val="{00000004-26AF-4556-8C78-2EF72A14EE62}"/>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 name="Shape 27"/>
          <p:cNvSpPr>
            <a:spLocks noGrp="1" noRot="1" noChangeAspect="1"/>
          </p:cNvSpPr>
          <p:nvPr>
            <p:ph type="sldImg"/>
          </p:nvPr>
        </p:nvSpPr>
        <p:spPr>
          <a:xfrm>
            <a:off x="1143000" y="685800"/>
            <a:ext cx="4572000" cy="3429000"/>
          </a:xfrm>
          <a:prstGeom prst="rect">
            <a:avLst/>
          </a:prstGeom>
        </p:spPr>
        <p:txBody>
          <a:bodyPr/>
          <a:lstStyle/>
          <a:p>
            <a:endParaRPr/>
          </a:p>
        </p:txBody>
      </p:sp>
      <p:sp>
        <p:nvSpPr>
          <p:cNvPr id="28" name="Shape 2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579839594"/>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2" name="Shape 12"/>
          <p:cNvSpPr>
            <a:spLocks noGrp="1"/>
          </p:cNvSpPr>
          <p:nvPr>
            <p:ph type="sldNum" sz="quarter" idx="2"/>
          </p:nvPr>
        </p:nvSpPr>
        <p:spPr>
          <a:xfrm>
            <a:off x="11971114" y="11525250"/>
            <a:ext cx="432247" cy="482601"/>
          </a:xfrm>
          <a:prstGeom prst="rect">
            <a:avLst/>
          </a:prstGeom>
        </p:spPr>
        <p:txBody>
          <a:bodyPr wrap="none"/>
          <a:lstStyle>
            <a:lvl1pPr>
              <a:defRPr sz="2400" cap="none" spc="0">
                <a:latin typeface="Roboto Regular"/>
                <a:ea typeface="Roboto Regular"/>
                <a:cs typeface="Roboto Regular"/>
                <a:sym typeface="Roboto Regular"/>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Subtitle copy">
    <p:spTree>
      <p:nvGrpSpPr>
        <p:cNvPr id="1" name=""/>
        <p:cNvGrpSpPr/>
        <p:nvPr/>
      </p:nvGrpSpPr>
      <p:grpSpPr>
        <a:xfrm>
          <a:off x="0" y="0"/>
          <a:ext cx="0" cy="0"/>
          <a:chOff x="0" y="0"/>
          <a:chExt cx="0" cy="0"/>
        </a:xfrm>
      </p:grpSpPr>
      <p:sp>
        <p:nvSpPr>
          <p:cNvPr id="19" name="Shape 19"/>
          <p:cNvSpPr>
            <a:spLocks noGrp="1"/>
          </p:cNvSpPr>
          <p:nvPr>
            <p:ph type="title"/>
          </p:nvPr>
        </p:nvSpPr>
        <p:spPr>
          <a:prstGeom prst="rect">
            <a:avLst/>
          </a:prstGeom>
        </p:spPr>
        <p:txBody>
          <a:bodyPr/>
          <a:lstStyle/>
          <a:p>
            <a:r>
              <a:t>Title Text</a:t>
            </a:r>
          </a:p>
        </p:txBody>
      </p:sp>
      <p:sp>
        <p:nvSpPr>
          <p:cNvPr id="20" name="Shape 20"/>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1" name="Shape 2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hoto + page">
    <p:spTree>
      <p:nvGrpSpPr>
        <p:cNvPr id="1" name=""/>
        <p:cNvGrpSpPr/>
        <p:nvPr/>
      </p:nvGrpSpPr>
      <p:grpSpPr>
        <a:xfrm>
          <a:off x="0" y="0"/>
          <a:ext cx="0" cy="0"/>
          <a:chOff x="0" y="0"/>
          <a:chExt cx="0" cy="0"/>
        </a:xfrm>
      </p:grpSpPr>
      <p:sp>
        <p:nvSpPr>
          <p:cNvPr id="21" name="Shape 21"/>
          <p:cNvSpPr>
            <a:spLocks noGrp="1"/>
          </p:cNvSpPr>
          <p:nvPr>
            <p:ph type="sldNum" sz="quarter" idx="2"/>
          </p:nvPr>
        </p:nvSpPr>
        <p:spPr>
          <a:prstGeom prst="rect">
            <a:avLst/>
          </a:prstGeom>
        </p:spPr>
        <p:txBody>
          <a:bodyPr/>
          <a:lstStyle/>
          <a:p>
            <a:fld id="{86CB4B4D-7CA3-9044-876B-883B54F8677D}" type="slidenum">
              <a:t>‹#›</a:t>
            </a:fld>
            <a:endParaRPr/>
          </a:p>
        </p:txBody>
      </p:sp>
      <p:sp>
        <p:nvSpPr>
          <p:cNvPr id="3" name="Picture Placeholder 2"/>
          <p:cNvSpPr>
            <a:spLocks noGrp="1"/>
          </p:cNvSpPr>
          <p:nvPr>
            <p:ph type="pic" sz="quarter" idx="10"/>
          </p:nvPr>
        </p:nvSpPr>
        <p:spPr>
          <a:xfrm>
            <a:off x="3121683" y="2765425"/>
            <a:ext cx="3413125" cy="3413125"/>
          </a:xfrm>
        </p:spPr>
        <p:txBody>
          <a:bodyPr/>
          <a:lstStyle/>
          <a:p>
            <a:endParaRPr lang="en-US"/>
          </a:p>
        </p:txBody>
      </p:sp>
      <p:sp>
        <p:nvSpPr>
          <p:cNvPr id="7" name="Picture Placeholder 2"/>
          <p:cNvSpPr>
            <a:spLocks noGrp="1"/>
          </p:cNvSpPr>
          <p:nvPr>
            <p:ph type="pic" sz="quarter" idx="11"/>
          </p:nvPr>
        </p:nvSpPr>
        <p:spPr>
          <a:xfrm>
            <a:off x="6909380" y="2765424"/>
            <a:ext cx="3413125" cy="3413125"/>
          </a:xfrm>
        </p:spPr>
        <p:txBody>
          <a:bodyPr/>
          <a:lstStyle/>
          <a:p>
            <a:endParaRPr lang="en-US"/>
          </a:p>
        </p:txBody>
      </p:sp>
      <p:sp>
        <p:nvSpPr>
          <p:cNvPr id="8" name="Picture Placeholder 2"/>
          <p:cNvSpPr>
            <a:spLocks noGrp="1"/>
          </p:cNvSpPr>
          <p:nvPr>
            <p:ph type="pic" sz="quarter" idx="12"/>
          </p:nvPr>
        </p:nvSpPr>
        <p:spPr>
          <a:xfrm>
            <a:off x="10697077" y="2765424"/>
            <a:ext cx="3413125" cy="3413125"/>
          </a:xfrm>
        </p:spPr>
        <p:txBody>
          <a:bodyPr/>
          <a:lstStyle/>
          <a:p>
            <a:endParaRPr lang="en-US"/>
          </a:p>
        </p:txBody>
      </p:sp>
      <p:sp>
        <p:nvSpPr>
          <p:cNvPr id="9" name="Picture Placeholder 2"/>
          <p:cNvSpPr>
            <a:spLocks noGrp="1"/>
          </p:cNvSpPr>
          <p:nvPr>
            <p:ph type="pic" sz="quarter" idx="13"/>
          </p:nvPr>
        </p:nvSpPr>
        <p:spPr>
          <a:xfrm>
            <a:off x="14484774" y="2765423"/>
            <a:ext cx="3413125" cy="3413125"/>
          </a:xfrm>
        </p:spPr>
        <p:txBody>
          <a:bodyPr/>
          <a:lstStyle/>
          <a:p>
            <a:endParaRPr lang="en-US"/>
          </a:p>
        </p:txBody>
      </p:sp>
      <p:sp>
        <p:nvSpPr>
          <p:cNvPr id="10" name="Picture Placeholder 2"/>
          <p:cNvSpPr>
            <a:spLocks noGrp="1"/>
          </p:cNvSpPr>
          <p:nvPr>
            <p:ph type="pic" sz="quarter" idx="14"/>
          </p:nvPr>
        </p:nvSpPr>
        <p:spPr>
          <a:xfrm>
            <a:off x="18272471" y="2765423"/>
            <a:ext cx="3413125" cy="3413125"/>
          </a:xfrm>
        </p:spPr>
        <p:txBody>
          <a:bodyPr/>
          <a:lstStyle/>
          <a:p>
            <a:endParaRPr lang="en-US"/>
          </a:p>
        </p:txBody>
      </p:sp>
      <p:sp>
        <p:nvSpPr>
          <p:cNvPr id="11" name="Picture Placeholder 2"/>
          <p:cNvSpPr>
            <a:spLocks noGrp="1"/>
          </p:cNvSpPr>
          <p:nvPr>
            <p:ph type="pic" sz="quarter" idx="15"/>
          </p:nvPr>
        </p:nvSpPr>
        <p:spPr>
          <a:xfrm>
            <a:off x="3121683" y="6508518"/>
            <a:ext cx="3413125" cy="3413125"/>
          </a:xfrm>
        </p:spPr>
        <p:txBody>
          <a:bodyPr/>
          <a:lstStyle/>
          <a:p>
            <a:endParaRPr lang="en-US"/>
          </a:p>
        </p:txBody>
      </p:sp>
      <p:sp>
        <p:nvSpPr>
          <p:cNvPr id="12" name="Picture Placeholder 2"/>
          <p:cNvSpPr>
            <a:spLocks noGrp="1"/>
          </p:cNvSpPr>
          <p:nvPr>
            <p:ph type="pic" sz="quarter" idx="16"/>
          </p:nvPr>
        </p:nvSpPr>
        <p:spPr>
          <a:xfrm>
            <a:off x="6909380" y="6508517"/>
            <a:ext cx="3413125" cy="3413125"/>
          </a:xfrm>
        </p:spPr>
        <p:txBody>
          <a:bodyPr/>
          <a:lstStyle/>
          <a:p>
            <a:endParaRPr lang="en-US"/>
          </a:p>
        </p:txBody>
      </p:sp>
      <p:sp>
        <p:nvSpPr>
          <p:cNvPr id="13" name="Picture Placeholder 2"/>
          <p:cNvSpPr>
            <a:spLocks noGrp="1"/>
          </p:cNvSpPr>
          <p:nvPr>
            <p:ph type="pic" sz="quarter" idx="17"/>
          </p:nvPr>
        </p:nvSpPr>
        <p:spPr>
          <a:xfrm>
            <a:off x="10697077" y="6508517"/>
            <a:ext cx="3413125" cy="3413125"/>
          </a:xfrm>
        </p:spPr>
        <p:txBody>
          <a:bodyPr/>
          <a:lstStyle/>
          <a:p>
            <a:endParaRPr lang="en-US"/>
          </a:p>
        </p:txBody>
      </p:sp>
      <p:sp>
        <p:nvSpPr>
          <p:cNvPr id="14" name="Picture Placeholder 2"/>
          <p:cNvSpPr>
            <a:spLocks noGrp="1"/>
          </p:cNvSpPr>
          <p:nvPr>
            <p:ph type="pic" sz="quarter" idx="18"/>
          </p:nvPr>
        </p:nvSpPr>
        <p:spPr>
          <a:xfrm>
            <a:off x="14484774" y="6508516"/>
            <a:ext cx="3413125" cy="3413125"/>
          </a:xfrm>
        </p:spPr>
        <p:txBody>
          <a:bodyPr/>
          <a:lstStyle/>
          <a:p>
            <a:endParaRPr lang="en-US"/>
          </a:p>
        </p:txBody>
      </p:sp>
      <p:sp>
        <p:nvSpPr>
          <p:cNvPr id="15" name="Picture Placeholder 2"/>
          <p:cNvSpPr>
            <a:spLocks noGrp="1"/>
          </p:cNvSpPr>
          <p:nvPr>
            <p:ph type="pic" sz="quarter" idx="19"/>
          </p:nvPr>
        </p:nvSpPr>
        <p:spPr>
          <a:xfrm>
            <a:off x="18272471" y="6508516"/>
            <a:ext cx="3413125" cy="3413125"/>
          </a:xfrm>
        </p:spPr>
        <p:txBody>
          <a:bodyPr/>
          <a:lstStyle/>
          <a:p>
            <a:endParaRPr lang="en-US"/>
          </a:p>
        </p:txBody>
      </p:sp>
    </p:spTree>
    <p:extLst>
      <p:ext uri="{BB962C8B-B14F-4D97-AF65-F5344CB8AC3E}">
        <p14:creationId xmlns:p14="http://schemas.microsoft.com/office/powerpoint/2010/main" val="119057321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121683" y="2765425"/>
            <a:ext cx="3413125" cy="3413125"/>
          </a:xfrm>
        </p:spPr>
        <p:txBody>
          <a:bodyPr/>
          <a:lstStyle/>
          <a:p>
            <a:endParaRPr lang="en-US"/>
          </a:p>
        </p:txBody>
      </p:sp>
      <p:sp>
        <p:nvSpPr>
          <p:cNvPr id="4" name="Picture Placeholder 2"/>
          <p:cNvSpPr>
            <a:spLocks noGrp="1"/>
          </p:cNvSpPr>
          <p:nvPr>
            <p:ph type="pic" sz="quarter" idx="11"/>
          </p:nvPr>
        </p:nvSpPr>
        <p:spPr>
          <a:xfrm>
            <a:off x="6909380" y="2765424"/>
            <a:ext cx="3413125" cy="3413125"/>
          </a:xfrm>
        </p:spPr>
        <p:txBody>
          <a:bodyPr/>
          <a:lstStyle/>
          <a:p>
            <a:endParaRPr lang="en-US"/>
          </a:p>
        </p:txBody>
      </p:sp>
      <p:sp>
        <p:nvSpPr>
          <p:cNvPr id="5" name="Picture Placeholder 2"/>
          <p:cNvSpPr>
            <a:spLocks noGrp="1"/>
          </p:cNvSpPr>
          <p:nvPr>
            <p:ph type="pic" sz="quarter" idx="12"/>
          </p:nvPr>
        </p:nvSpPr>
        <p:spPr>
          <a:xfrm>
            <a:off x="10697077" y="2765424"/>
            <a:ext cx="3413125" cy="3413125"/>
          </a:xfrm>
        </p:spPr>
        <p:txBody>
          <a:bodyPr/>
          <a:lstStyle/>
          <a:p>
            <a:endParaRPr lang="en-US"/>
          </a:p>
        </p:txBody>
      </p:sp>
      <p:sp>
        <p:nvSpPr>
          <p:cNvPr id="6" name="Picture Placeholder 2"/>
          <p:cNvSpPr>
            <a:spLocks noGrp="1"/>
          </p:cNvSpPr>
          <p:nvPr>
            <p:ph type="pic" sz="quarter" idx="13"/>
          </p:nvPr>
        </p:nvSpPr>
        <p:spPr>
          <a:xfrm>
            <a:off x="14484774" y="2765423"/>
            <a:ext cx="3413125" cy="3413125"/>
          </a:xfrm>
        </p:spPr>
        <p:txBody>
          <a:bodyPr/>
          <a:lstStyle/>
          <a:p>
            <a:endParaRPr lang="en-US"/>
          </a:p>
        </p:txBody>
      </p:sp>
      <p:sp>
        <p:nvSpPr>
          <p:cNvPr id="7" name="Picture Placeholder 2"/>
          <p:cNvSpPr>
            <a:spLocks noGrp="1"/>
          </p:cNvSpPr>
          <p:nvPr>
            <p:ph type="pic" sz="quarter" idx="14"/>
          </p:nvPr>
        </p:nvSpPr>
        <p:spPr>
          <a:xfrm>
            <a:off x="18272471" y="2765423"/>
            <a:ext cx="3413125" cy="3413125"/>
          </a:xfrm>
        </p:spPr>
        <p:txBody>
          <a:bodyPr/>
          <a:lstStyle/>
          <a:p>
            <a:endParaRPr lang="en-US"/>
          </a:p>
        </p:txBody>
      </p:sp>
      <p:sp>
        <p:nvSpPr>
          <p:cNvPr id="8" name="Picture Placeholder 2"/>
          <p:cNvSpPr>
            <a:spLocks noGrp="1"/>
          </p:cNvSpPr>
          <p:nvPr>
            <p:ph type="pic" sz="quarter" idx="15"/>
          </p:nvPr>
        </p:nvSpPr>
        <p:spPr>
          <a:xfrm>
            <a:off x="3121683" y="6508518"/>
            <a:ext cx="3413125" cy="3413125"/>
          </a:xfrm>
        </p:spPr>
        <p:txBody>
          <a:bodyPr/>
          <a:lstStyle/>
          <a:p>
            <a:endParaRPr lang="en-US"/>
          </a:p>
        </p:txBody>
      </p:sp>
      <p:sp>
        <p:nvSpPr>
          <p:cNvPr id="9" name="Picture Placeholder 2"/>
          <p:cNvSpPr>
            <a:spLocks noGrp="1"/>
          </p:cNvSpPr>
          <p:nvPr>
            <p:ph type="pic" sz="quarter" idx="16"/>
          </p:nvPr>
        </p:nvSpPr>
        <p:spPr>
          <a:xfrm>
            <a:off x="6909380" y="6508517"/>
            <a:ext cx="3413125" cy="3413125"/>
          </a:xfrm>
        </p:spPr>
        <p:txBody>
          <a:bodyPr/>
          <a:lstStyle/>
          <a:p>
            <a:endParaRPr lang="en-US"/>
          </a:p>
        </p:txBody>
      </p:sp>
      <p:sp>
        <p:nvSpPr>
          <p:cNvPr id="10" name="Picture Placeholder 2"/>
          <p:cNvSpPr>
            <a:spLocks noGrp="1"/>
          </p:cNvSpPr>
          <p:nvPr>
            <p:ph type="pic" sz="quarter" idx="17"/>
          </p:nvPr>
        </p:nvSpPr>
        <p:spPr>
          <a:xfrm>
            <a:off x="10697077" y="6508517"/>
            <a:ext cx="3413125" cy="3413125"/>
          </a:xfrm>
        </p:spPr>
        <p:txBody>
          <a:bodyPr/>
          <a:lstStyle/>
          <a:p>
            <a:endParaRPr lang="en-US"/>
          </a:p>
        </p:txBody>
      </p:sp>
      <p:sp>
        <p:nvSpPr>
          <p:cNvPr id="11" name="Picture Placeholder 2"/>
          <p:cNvSpPr>
            <a:spLocks noGrp="1"/>
          </p:cNvSpPr>
          <p:nvPr>
            <p:ph type="pic" sz="quarter" idx="18"/>
          </p:nvPr>
        </p:nvSpPr>
        <p:spPr>
          <a:xfrm>
            <a:off x="14484774" y="6508516"/>
            <a:ext cx="3413125" cy="3413125"/>
          </a:xfrm>
        </p:spPr>
        <p:txBody>
          <a:bodyPr/>
          <a:lstStyle/>
          <a:p>
            <a:endParaRPr lang="en-US"/>
          </a:p>
        </p:txBody>
      </p:sp>
      <p:sp>
        <p:nvSpPr>
          <p:cNvPr id="13" name="Picture Placeholder 2"/>
          <p:cNvSpPr>
            <a:spLocks noGrp="1"/>
          </p:cNvSpPr>
          <p:nvPr>
            <p:ph type="pic" sz="quarter" idx="19"/>
          </p:nvPr>
        </p:nvSpPr>
        <p:spPr>
          <a:xfrm>
            <a:off x="18272471" y="6508516"/>
            <a:ext cx="3413125" cy="3413125"/>
          </a:xfrm>
        </p:spPr>
        <p:txBody>
          <a:bodyPr/>
          <a:lstStyle/>
          <a:p>
            <a:endParaRPr lang="en-US"/>
          </a:p>
        </p:txBody>
      </p:sp>
    </p:spTree>
    <p:extLst>
      <p:ext uri="{BB962C8B-B14F-4D97-AF65-F5344CB8AC3E}">
        <p14:creationId xmlns:p14="http://schemas.microsoft.com/office/powerpoint/2010/main" val="323882085"/>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23144244" y="12526236"/>
            <a:ext cx="831289" cy="831289"/>
          </a:xfrm>
          <a:prstGeom prst="ellipse">
            <a:avLst/>
          </a:prstGeom>
          <a:solidFill>
            <a:srgbClr val="282828"/>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3" name="Shape 3"/>
          <p:cNvSpPr>
            <a:spLocks noGrp="1"/>
          </p:cNvSpPr>
          <p:nvPr>
            <p:ph type="title"/>
          </p:nvPr>
        </p:nvSpPr>
        <p:spPr>
          <a:xfrm>
            <a:off x="2121840" y="2279414"/>
            <a:ext cx="16482720" cy="217683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t>Title Text</a:t>
            </a:r>
          </a:p>
        </p:txBody>
      </p:sp>
      <p:sp>
        <p:nvSpPr>
          <p:cNvPr id="4" name="Shape 4"/>
          <p:cNvSpPr>
            <a:spLocks noGrp="1"/>
          </p:cNvSpPr>
          <p:nvPr>
            <p:ph type="body" idx="1"/>
          </p:nvPr>
        </p:nvSpPr>
        <p:spPr>
          <a:xfrm>
            <a:off x="2167984" y="4630044"/>
            <a:ext cx="20476358" cy="701929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t>Body Level One</a:t>
            </a:r>
          </a:p>
          <a:p>
            <a:pPr lvl="1"/>
            <a:r>
              <a:t>Body Level Two</a:t>
            </a:r>
          </a:p>
          <a:p>
            <a:pPr lvl="2"/>
            <a:r>
              <a:t>Body Level Three</a:t>
            </a:r>
          </a:p>
          <a:p>
            <a:pPr lvl="3"/>
            <a:r>
              <a:t>Body Level Four</a:t>
            </a:r>
          </a:p>
          <a:p>
            <a:pPr lvl="4"/>
            <a:r>
              <a:t>Body Level Five</a:t>
            </a:r>
          </a:p>
        </p:txBody>
      </p:sp>
      <p:sp>
        <p:nvSpPr>
          <p:cNvPr id="5" name="Shape 5"/>
          <p:cNvSpPr>
            <a:spLocks noGrp="1"/>
          </p:cNvSpPr>
          <p:nvPr>
            <p:ph type="sldNum" sz="quarter" idx="2"/>
          </p:nvPr>
        </p:nvSpPr>
        <p:spPr>
          <a:xfrm>
            <a:off x="23255935" y="12764080"/>
            <a:ext cx="607908" cy="355601"/>
          </a:xfrm>
          <a:prstGeom prst="rect">
            <a:avLst/>
          </a:prstGeom>
          <a:ln w="3175">
            <a:miter lim="400000"/>
          </a:ln>
        </p:spPr>
        <p:txBody>
          <a:bodyPr lIns="38100" tIns="38100" rIns="38100" bIns="38100">
            <a:spAutoFit/>
          </a:bodyPr>
          <a:lstStyle>
            <a:lvl1pPr algn="ctr">
              <a:defRPr sz="1800" cap="all" spc="360">
                <a:solidFill>
                  <a:srgbClr val="FFFFFF"/>
                </a:solidFill>
                <a:latin typeface="+mn-lt"/>
                <a:ea typeface="+mn-ea"/>
                <a:cs typeface="+mn-cs"/>
                <a:sym typeface="Montserrat-Regular"/>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marL="0" marR="0" indent="0" algn="l" defTabSz="825500" rtl="0" latinLnBrk="0">
        <a:lnSpc>
          <a:spcPct val="90000"/>
        </a:lnSpc>
        <a:spcBef>
          <a:spcPts val="0"/>
        </a:spcBef>
        <a:spcAft>
          <a:spcPts val="0"/>
        </a:spcAft>
        <a:buClrTx/>
        <a:buSzTx/>
        <a:buFontTx/>
        <a:buNone/>
        <a:tabLst/>
        <a:defRPr sz="11000" b="1" i="0" u="none" strike="noStrike" cap="none" spc="0" baseline="0">
          <a:ln>
            <a:noFill/>
          </a:ln>
          <a:solidFill>
            <a:srgbClr val="282828"/>
          </a:solidFill>
          <a:uFillTx/>
          <a:latin typeface="Signika"/>
          <a:ea typeface="Signika"/>
          <a:cs typeface="Signika"/>
          <a:sym typeface="Signika"/>
        </a:defRPr>
      </a:lvl1pPr>
      <a:lvl2pPr marL="0" marR="0" indent="228600" algn="l" defTabSz="825500" rtl="0" latinLnBrk="0">
        <a:lnSpc>
          <a:spcPct val="90000"/>
        </a:lnSpc>
        <a:spcBef>
          <a:spcPts val="0"/>
        </a:spcBef>
        <a:spcAft>
          <a:spcPts val="0"/>
        </a:spcAft>
        <a:buClrTx/>
        <a:buSzTx/>
        <a:buFontTx/>
        <a:buNone/>
        <a:tabLst/>
        <a:defRPr sz="11000" b="1" i="0" u="none" strike="noStrike" cap="none" spc="0" baseline="0">
          <a:ln>
            <a:noFill/>
          </a:ln>
          <a:solidFill>
            <a:srgbClr val="282828"/>
          </a:solidFill>
          <a:uFillTx/>
          <a:latin typeface="Signika"/>
          <a:ea typeface="Signika"/>
          <a:cs typeface="Signika"/>
          <a:sym typeface="Signika"/>
        </a:defRPr>
      </a:lvl2pPr>
      <a:lvl3pPr marL="0" marR="0" indent="457200" algn="l" defTabSz="825500" rtl="0" latinLnBrk="0">
        <a:lnSpc>
          <a:spcPct val="90000"/>
        </a:lnSpc>
        <a:spcBef>
          <a:spcPts val="0"/>
        </a:spcBef>
        <a:spcAft>
          <a:spcPts val="0"/>
        </a:spcAft>
        <a:buClrTx/>
        <a:buSzTx/>
        <a:buFontTx/>
        <a:buNone/>
        <a:tabLst/>
        <a:defRPr sz="11000" b="1" i="0" u="none" strike="noStrike" cap="none" spc="0" baseline="0">
          <a:ln>
            <a:noFill/>
          </a:ln>
          <a:solidFill>
            <a:srgbClr val="282828"/>
          </a:solidFill>
          <a:uFillTx/>
          <a:latin typeface="Signika"/>
          <a:ea typeface="Signika"/>
          <a:cs typeface="Signika"/>
          <a:sym typeface="Signika"/>
        </a:defRPr>
      </a:lvl3pPr>
      <a:lvl4pPr marL="0" marR="0" indent="685800" algn="l" defTabSz="825500" rtl="0" latinLnBrk="0">
        <a:lnSpc>
          <a:spcPct val="90000"/>
        </a:lnSpc>
        <a:spcBef>
          <a:spcPts val="0"/>
        </a:spcBef>
        <a:spcAft>
          <a:spcPts val="0"/>
        </a:spcAft>
        <a:buClrTx/>
        <a:buSzTx/>
        <a:buFontTx/>
        <a:buNone/>
        <a:tabLst/>
        <a:defRPr sz="11000" b="1" i="0" u="none" strike="noStrike" cap="none" spc="0" baseline="0">
          <a:ln>
            <a:noFill/>
          </a:ln>
          <a:solidFill>
            <a:srgbClr val="282828"/>
          </a:solidFill>
          <a:uFillTx/>
          <a:latin typeface="Signika"/>
          <a:ea typeface="Signika"/>
          <a:cs typeface="Signika"/>
          <a:sym typeface="Signika"/>
        </a:defRPr>
      </a:lvl4pPr>
      <a:lvl5pPr marL="0" marR="0" indent="914400" algn="l" defTabSz="825500" rtl="0" latinLnBrk="0">
        <a:lnSpc>
          <a:spcPct val="90000"/>
        </a:lnSpc>
        <a:spcBef>
          <a:spcPts val="0"/>
        </a:spcBef>
        <a:spcAft>
          <a:spcPts val="0"/>
        </a:spcAft>
        <a:buClrTx/>
        <a:buSzTx/>
        <a:buFontTx/>
        <a:buNone/>
        <a:tabLst/>
        <a:defRPr sz="11000" b="1" i="0" u="none" strike="noStrike" cap="none" spc="0" baseline="0">
          <a:ln>
            <a:noFill/>
          </a:ln>
          <a:solidFill>
            <a:srgbClr val="282828"/>
          </a:solidFill>
          <a:uFillTx/>
          <a:latin typeface="Signika"/>
          <a:ea typeface="Signika"/>
          <a:cs typeface="Signika"/>
          <a:sym typeface="Signika"/>
        </a:defRPr>
      </a:lvl5pPr>
      <a:lvl6pPr marL="0" marR="0" indent="1143000" algn="l" defTabSz="825500" rtl="0" latinLnBrk="0">
        <a:lnSpc>
          <a:spcPct val="90000"/>
        </a:lnSpc>
        <a:spcBef>
          <a:spcPts val="0"/>
        </a:spcBef>
        <a:spcAft>
          <a:spcPts val="0"/>
        </a:spcAft>
        <a:buClrTx/>
        <a:buSzTx/>
        <a:buFontTx/>
        <a:buNone/>
        <a:tabLst/>
        <a:defRPr sz="11000" b="1" i="0" u="none" strike="noStrike" cap="none" spc="0" baseline="0">
          <a:ln>
            <a:noFill/>
          </a:ln>
          <a:solidFill>
            <a:srgbClr val="282828"/>
          </a:solidFill>
          <a:uFillTx/>
          <a:latin typeface="Signika"/>
          <a:ea typeface="Signika"/>
          <a:cs typeface="Signika"/>
          <a:sym typeface="Signika"/>
        </a:defRPr>
      </a:lvl6pPr>
      <a:lvl7pPr marL="0" marR="0" indent="1371600" algn="l" defTabSz="825500" rtl="0" latinLnBrk="0">
        <a:lnSpc>
          <a:spcPct val="90000"/>
        </a:lnSpc>
        <a:spcBef>
          <a:spcPts val="0"/>
        </a:spcBef>
        <a:spcAft>
          <a:spcPts val="0"/>
        </a:spcAft>
        <a:buClrTx/>
        <a:buSzTx/>
        <a:buFontTx/>
        <a:buNone/>
        <a:tabLst/>
        <a:defRPr sz="11000" b="1" i="0" u="none" strike="noStrike" cap="none" spc="0" baseline="0">
          <a:ln>
            <a:noFill/>
          </a:ln>
          <a:solidFill>
            <a:srgbClr val="282828"/>
          </a:solidFill>
          <a:uFillTx/>
          <a:latin typeface="Signika"/>
          <a:ea typeface="Signika"/>
          <a:cs typeface="Signika"/>
          <a:sym typeface="Signika"/>
        </a:defRPr>
      </a:lvl7pPr>
      <a:lvl8pPr marL="0" marR="0" indent="1600200" algn="l" defTabSz="825500" rtl="0" latinLnBrk="0">
        <a:lnSpc>
          <a:spcPct val="90000"/>
        </a:lnSpc>
        <a:spcBef>
          <a:spcPts val="0"/>
        </a:spcBef>
        <a:spcAft>
          <a:spcPts val="0"/>
        </a:spcAft>
        <a:buClrTx/>
        <a:buSzTx/>
        <a:buFontTx/>
        <a:buNone/>
        <a:tabLst/>
        <a:defRPr sz="11000" b="1" i="0" u="none" strike="noStrike" cap="none" spc="0" baseline="0">
          <a:ln>
            <a:noFill/>
          </a:ln>
          <a:solidFill>
            <a:srgbClr val="282828"/>
          </a:solidFill>
          <a:uFillTx/>
          <a:latin typeface="Signika"/>
          <a:ea typeface="Signika"/>
          <a:cs typeface="Signika"/>
          <a:sym typeface="Signika"/>
        </a:defRPr>
      </a:lvl8pPr>
      <a:lvl9pPr marL="0" marR="0" indent="1828800" algn="l" defTabSz="825500" rtl="0" latinLnBrk="0">
        <a:lnSpc>
          <a:spcPct val="90000"/>
        </a:lnSpc>
        <a:spcBef>
          <a:spcPts val="0"/>
        </a:spcBef>
        <a:spcAft>
          <a:spcPts val="0"/>
        </a:spcAft>
        <a:buClrTx/>
        <a:buSzTx/>
        <a:buFontTx/>
        <a:buNone/>
        <a:tabLst/>
        <a:defRPr sz="11000" b="1" i="0" u="none" strike="noStrike" cap="none" spc="0" baseline="0">
          <a:ln>
            <a:noFill/>
          </a:ln>
          <a:solidFill>
            <a:srgbClr val="282828"/>
          </a:solidFill>
          <a:uFillTx/>
          <a:latin typeface="Signika"/>
          <a:ea typeface="Signika"/>
          <a:cs typeface="Signika"/>
          <a:sym typeface="Signika"/>
        </a:defRPr>
      </a:lvl9pPr>
    </p:titleStyle>
    <p:bodyStyle>
      <a:lvl1pPr marL="0" marR="0" indent="0" algn="l" defTabSz="825500" rtl="0" latinLnBrk="0">
        <a:lnSpc>
          <a:spcPct val="100000"/>
        </a:lnSpc>
        <a:spcBef>
          <a:spcPts val="0"/>
        </a:spcBef>
        <a:spcAft>
          <a:spcPts val="0"/>
        </a:spcAft>
        <a:buClrTx/>
        <a:buSzTx/>
        <a:buFontTx/>
        <a:buNone/>
        <a:tabLst/>
        <a:defRPr sz="2600" b="0" i="0" u="none" strike="noStrike" cap="none" spc="0" baseline="0">
          <a:ln>
            <a:noFill/>
          </a:ln>
          <a:solidFill>
            <a:srgbClr val="727574"/>
          </a:solidFill>
          <a:uFillTx/>
          <a:latin typeface="PT Sans"/>
          <a:ea typeface="PT Sans"/>
          <a:cs typeface="PT Sans"/>
          <a:sym typeface="PT Sans"/>
        </a:defRPr>
      </a:lvl1pPr>
      <a:lvl2pPr marL="0" marR="0" indent="228600" algn="l" defTabSz="825500" rtl="0" latinLnBrk="0">
        <a:lnSpc>
          <a:spcPct val="100000"/>
        </a:lnSpc>
        <a:spcBef>
          <a:spcPts val="0"/>
        </a:spcBef>
        <a:spcAft>
          <a:spcPts val="0"/>
        </a:spcAft>
        <a:buClrTx/>
        <a:buSzTx/>
        <a:buFontTx/>
        <a:buNone/>
        <a:tabLst/>
        <a:defRPr sz="2600" b="0" i="0" u="none" strike="noStrike" cap="none" spc="0" baseline="0">
          <a:ln>
            <a:noFill/>
          </a:ln>
          <a:solidFill>
            <a:srgbClr val="727574"/>
          </a:solidFill>
          <a:uFillTx/>
          <a:latin typeface="PT Sans"/>
          <a:ea typeface="PT Sans"/>
          <a:cs typeface="PT Sans"/>
          <a:sym typeface="PT Sans"/>
        </a:defRPr>
      </a:lvl2pPr>
      <a:lvl3pPr marL="0" marR="0" indent="457200" algn="l" defTabSz="825500" rtl="0" latinLnBrk="0">
        <a:lnSpc>
          <a:spcPct val="100000"/>
        </a:lnSpc>
        <a:spcBef>
          <a:spcPts val="0"/>
        </a:spcBef>
        <a:spcAft>
          <a:spcPts val="0"/>
        </a:spcAft>
        <a:buClrTx/>
        <a:buSzTx/>
        <a:buFontTx/>
        <a:buNone/>
        <a:tabLst/>
        <a:defRPr sz="2600" b="0" i="0" u="none" strike="noStrike" cap="none" spc="0" baseline="0">
          <a:ln>
            <a:noFill/>
          </a:ln>
          <a:solidFill>
            <a:srgbClr val="727574"/>
          </a:solidFill>
          <a:uFillTx/>
          <a:latin typeface="PT Sans"/>
          <a:ea typeface="PT Sans"/>
          <a:cs typeface="PT Sans"/>
          <a:sym typeface="PT Sans"/>
        </a:defRPr>
      </a:lvl3pPr>
      <a:lvl4pPr marL="0" marR="0" indent="685800" algn="l" defTabSz="825500" rtl="0" latinLnBrk="0">
        <a:lnSpc>
          <a:spcPct val="100000"/>
        </a:lnSpc>
        <a:spcBef>
          <a:spcPts val="0"/>
        </a:spcBef>
        <a:spcAft>
          <a:spcPts val="0"/>
        </a:spcAft>
        <a:buClrTx/>
        <a:buSzTx/>
        <a:buFontTx/>
        <a:buNone/>
        <a:tabLst/>
        <a:defRPr sz="2600" b="0" i="0" u="none" strike="noStrike" cap="none" spc="0" baseline="0">
          <a:ln>
            <a:noFill/>
          </a:ln>
          <a:solidFill>
            <a:srgbClr val="727574"/>
          </a:solidFill>
          <a:uFillTx/>
          <a:latin typeface="PT Sans"/>
          <a:ea typeface="PT Sans"/>
          <a:cs typeface="PT Sans"/>
          <a:sym typeface="PT Sans"/>
        </a:defRPr>
      </a:lvl4pPr>
      <a:lvl5pPr marL="0" marR="0" indent="914400" algn="l" defTabSz="825500" rtl="0" latinLnBrk="0">
        <a:lnSpc>
          <a:spcPct val="100000"/>
        </a:lnSpc>
        <a:spcBef>
          <a:spcPts val="0"/>
        </a:spcBef>
        <a:spcAft>
          <a:spcPts val="0"/>
        </a:spcAft>
        <a:buClrTx/>
        <a:buSzTx/>
        <a:buFontTx/>
        <a:buNone/>
        <a:tabLst/>
        <a:defRPr sz="2600" b="0" i="0" u="none" strike="noStrike" cap="none" spc="0" baseline="0">
          <a:ln>
            <a:noFill/>
          </a:ln>
          <a:solidFill>
            <a:srgbClr val="727574"/>
          </a:solidFill>
          <a:uFillTx/>
          <a:latin typeface="PT Sans"/>
          <a:ea typeface="PT Sans"/>
          <a:cs typeface="PT Sans"/>
          <a:sym typeface="PT Sans"/>
        </a:defRPr>
      </a:lvl5pPr>
      <a:lvl6pPr marL="0" marR="0" indent="1143000" algn="l" defTabSz="825500" rtl="0" latinLnBrk="0">
        <a:lnSpc>
          <a:spcPct val="100000"/>
        </a:lnSpc>
        <a:spcBef>
          <a:spcPts val="0"/>
        </a:spcBef>
        <a:spcAft>
          <a:spcPts val="0"/>
        </a:spcAft>
        <a:buClrTx/>
        <a:buSzTx/>
        <a:buFontTx/>
        <a:buNone/>
        <a:tabLst/>
        <a:defRPr sz="2600" b="0" i="0" u="none" strike="noStrike" cap="none" spc="0" baseline="0">
          <a:ln>
            <a:noFill/>
          </a:ln>
          <a:solidFill>
            <a:srgbClr val="727574"/>
          </a:solidFill>
          <a:uFillTx/>
          <a:latin typeface="PT Sans"/>
          <a:ea typeface="PT Sans"/>
          <a:cs typeface="PT Sans"/>
          <a:sym typeface="PT Sans"/>
        </a:defRPr>
      </a:lvl6pPr>
      <a:lvl7pPr marL="0" marR="0" indent="1371600" algn="l" defTabSz="825500" rtl="0" latinLnBrk="0">
        <a:lnSpc>
          <a:spcPct val="100000"/>
        </a:lnSpc>
        <a:spcBef>
          <a:spcPts val="0"/>
        </a:spcBef>
        <a:spcAft>
          <a:spcPts val="0"/>
        </a:spcAft>
        <a:buClrTx/>
        <a:buSzTx/>
        <a:buFontTx/>
        <a:buNone/>
        <a:tabLst/>
        <a:defRPr sz="2600" b="0" i="0" u="none" strike="noStrike" cap="none" spc="0" baseline="0">
          <a:ln>
            <a:noFill/>
          </a:ln>
          <a:solidFill>
            <a:srgbClr val="727574"/>
          </a:solidFill>
          <a:uFillTx/>
          <a:latin typeface="PT Sans"/>
          <a:ea typeface="PT Sans"/>
          <a:cs typeface="PT Sans"/>
          <a:sym typeface="PT Sans"/>
        </a:defRPr>
      </a:lvl7pPr>
      <a:lvl8pPr marL="0" marR="0" indent="1600200" algn="l" defTabSz="825500" rtl="0" latinLnBrk="0">
        <a:lnSpc>
          <a:spcPct val="100000"/>
        </a:lnSpc>
        <a:spcBef>
          <a:spcPts val="0"/>
        </a:spcBef>
        <a:spcAft>
          <a:spcPts val="0"/>
        </a:spcAft>
        <a:buClrTx/>
        <a:buSzTx/>
        <a:buFontTx/>
        <a:buNone/>
        <a:tabLst/>
        <a:defRPr sz="2600" b="0" i="0" u="none" strike="noStrike" cap="none" spc="0" baseline="0">
          <a:ln>
            <a:noFill/>
          </a:ln>
          <a:solidFill>
            <a:srgbClr val="727574"/>
          </a:solidFill>
          <a:uFillTx/>
          <a:latin typeface="PT Sans"/>
          <a:ea typeface="PT Sans"/>
          <a:cs typeface="PT Sans"/>
          <a:sym typeface="PT Sans"/>
        </a:defRPr>
      </a:lvl8pPr>
      <a:lvl9pPr marL="0" marR="0" indent="1828800" algn="l" defTabSz="825500" rtl="0" latinLnBrk="0">
        <a:lnSpc>
          <a:spcPct val="100000"/>
        </a:lnSpc>
        <a:spcBef>
          <a:spcPts val="0"/>
        </a:spcBef>
        <a:spcAft>
          <a:spcPts val="0"/>
        </a:spcAft>
        <a:buClrTx/>
        <a:buSzTx/>
        <a:buFontTx/>
        <a:buNone/>
        <a:tabLst/>
        <a:defRPr sz="2600" b="0" i="0" u="none" strike="noStrike" cap="none" spc="0" baseline="0">
          <a:ln>
            <a:noFill/>
          </a:ln>
          <a:solidFill>
            <a:srgbClr val="727574"/>
          </a:solidFill>
          <a:uFillTx/>
          <a:latin typeface="PT Sans"/>
          <a:ea typeface="PT Sans"/>
          <a:cs typeface="PT Sans"/>
          <a:sym typeface="PT Sans"/>
        </a:defRPr>
      </a:lvl9pPr>
    </p:bodyStyle>
    <p:otherStyle>
      <a:lvl1pPr marL="0" marR="0" indent="0" algn="ctr" defTabSz="825500" latinLnBrk="0">
        <a:lnSpc>
          <a:spcPct val="100000"/>
        </a:lnSpc>
        <a:spcBef>
          <a:spcPts val="0"/>
        </a:spcBef>
        <a:spcAft>
          <a:spcPts val="0"/>
        </a:spcAft>
        <a:buClrTx/>
        <a:buSzTx/>
        <a:buFontTx/>
        <a:buNone/>
        <a:tabLst/>
        <a:defRPr sz="1800" b="0" i="0" u="none" strike="noStrike" cap="all" spc="360" baseline="0">
          <a:ln>
            <a:noFill/>
          </a:ln>
          <a:solidFill>
            <a:schemeClr val="tx1"/>
          </a:solidFill>
          <a:uFillTx/>
          <a:latin typeface="+mn-lt"/>
          <a:ea typeface="+mn-ea"/>
          <a:cs typeface="+mn-cs"/>
          <a:sym typeface="Montserrat-Regular"/>
        </a:defRPr>
      </a:lvl1pPr>
      <a:lvl2pPr marL="0" marR="0" indent="228600" algn="ctr" defTabSz="825500" latinLnBrk="0">
        <a:lnSpc>
          <a:spcPct val="100000"/>
        </a:lnSpc>
        <a:spcBef>
          <a:spcPts val="0"/>
        </a:spcBef>
        <a:spcAft>
          <a:spcPts val="0"/>
        </a:spcAft>
        <a:buClrTx/>
        <a:buSzTx/>
        <a:buFontTx/>
        <a:buNone/>
        <a:tabLst/>
        <a:defRPr sz="1800" b="0" i="0" u="none" strike="noStrike" cap="all" spc="360" baseline="0">
          <a:ln>
            <a:noFill/>
          </a:ln>
          <a:solidFill>
            <a:schemeClr val="tx1"/>
          </a:solidFill>
          <a:uFillTx/>
          <a:latin typeface="+mn-lt"/>
          <a:ea typeface="+mn-ea"/>
          <a:cs typeface="+mn-cs"/>
          <a:sym typeface="Montserrat-Regular"/>
        </a:defRPr>
      </a:lvl2pPr>
      <a:lvl3pPr marL="0" marR="0" indent="457200" algn="ctr" defTabSz="825500" latinLnBrk="0">
        <a:lnSpc>
          <a:spcPct val="100000"/>
        </a:lnSpc>
        <a:spcBef>
          <a:spcPts val="0"/>
        </a:spcBef>
        <a:spcAft>
          <a:spcPts val="0"/>
        </a:spcAft>
        <a:buClrTx/>
        <a:buSzTx/>
        <a:buFontTx/>
        <a:buNone/>
        <a:tabLst/>
        <a:defRPr sz="1800" b="0" i="0" u="none" strike="noStrike" cap="all" spc="360" baseline="0">
          <a:ln>
            <a:noFill/>
          </a:ln>
          <a:solidFill>
            <a:schemeClr val="tx1"/>
          </a:solidFill>
          <a:uFillTx/>
          <a:latin typeface="+mn-lt"/>
          <a:ea typeface="+mn-ea"/>
          <a:cs typeface="+mn-cs"/>
          <a:sym typeface="Montserrat-Regular"/>
        </a:defRPr>
      </a:lvl3pPr>
      <a:lvl4pPr marL="0" marR="0" indent="685800" algn="ctr" defTabSz="825500" latinLnBrk="0">
        <a:lnSpc>
          <a:spcPct val="100000"/>
        </a:lnSpc>
        <a:spcBef>
          <a:spcPts val="0"/>
        </a:spcBef>
        <a:spcAft>
          <a:spcPts val="0"/>
        </a:spcAft>
        <a:buClrTx/>
        <a:buSzTx/>
        <a:buFontTx/>
        <a:buNone/>
        <a:tabLst/>
        <a:defRPr sz="1800" b="0" i="0" u="none" strike="noStrike" cap="all" spc="360" baseline="0">
          <a:ln>
            <a:noFill/>
          </a:ln>
          <a:solidFill>
            <a:schemeClr val="tx1"/>
          </a:solidFill>
          <a:uFillTx/>
          <a:latin typeface="+mn-lt"/>
          <a:ea typeface="+mn-ea"/>
          <a:cs typeface="+mn-cs"/>
          <a:sym typeface="Montserrat-Regular"/>
        </a:defRPr>
      </a:lvl4pPr>
      <a:lvl5pPr marL="0" marR="0" indent="914400" algn="ctr" defTabSz="825500" latinLnBrk="0">
        <a:lnSpc>
          <a:spcPct val="100000"/>
        </a:lnSpc>
        <a:spcBef>
          <a:spcPts val="0"/>
        </a:spcBef>
        <a:spcAft>
          <a:spcPts val="0"/>
        </a:spcAft>
        <a:buClrTx/>
        <a:buSzTx/>
        <a:buFontTx/>
        <a:buNone/>
        <a:tabLst/>
        <a:defRPr sz="1800" b="0" i="0" u="none" strike="noStrike" cap="all" spc="360" baseline="0">
          <a:ln>
            <a:noFill/>
          </a:ln>
          <a:solidFill>
            <a:schemeClr val="tx1"/>
          </a:solidFill>
          <a:uFillTx/>
          <a:latin typeface="+mn-lt"/>
          <a:ea typeface="+mn-ea"/>
          <a:cs typeface="+mn-cs"/>
          <a:sym typeface="Montserrat-Regular"/>
        </a:defRPr>
      </a:lvl5pPr>
      <a:lvl6pPr marL="0" marR="0" indent="1143000" algn="ctr" defTabSz="825500" latinLnBrk="0">
        <a:lnSpc>
          <a:spcPct val="100000"/>
        </a:lnSpc>
        <a:spcBef>
          <a:spcPts val="0"/>
        </a:spcBef>
        <a:spcAft>
          <a:spcPts val="0"/>
        </a:spcAft>
        <a:buClrTx/>
        <a:buSzTx/>
        <a:buFontTx/>
        <a:buNone/>
        <a:tabLst/>
        <a:defRPr sz="1800" b="0" i="0" u="none" strike="noStrike" cap="all" spc="360" baseline="0">
          <a:ln>
            <a:noFill/>
          </a:ln>
          <a:solidFill>
            <a:schemeClr val="tx1"/>
          </a:solidFill>
          <a:uFillTx/>
          <a:latin typeface="+mn-lt"/>
          <a:ea typeface="+mn-ea"/>
          <a:cs typeface="+mn-cs"/>
          <a:sym typeface="Montserrat-Regular"/>
        </a:defRPr>
      </a:lvl6pPr>
      <a:lvl7pPr marL="0" marR="0" indent="1371600" algn="ctr" defTabSz="825500" latinLnBrk="0">
        <a:lnSpc>
          <a:spcPct val="100000"/>
        </a:lnSpc>
        <a:spcBef>
          <a:spcPts val="0"/>
        </a:spcBef>
        <a:spcAft>
          <a:spcPts val="0"/>
        </a:spcAft>
        <a:buClrTx/>
        <a:buSzTx/>
        <a:buFontTx/>
        <a:buNone/>
        <a:tabLst/>
        <a:defRPr sz="1800" b="0" i="0" u="none" strike="noStrike" cap="all" spc="360" baseline="0">
          <a:ln>
            <a:noFill/>
          </a:ln>
          <a:solidFill>
            <a:schemeClr val="tx1"/>
          </a:solidFill>
          <a:uFillTx/>
          <a:latin typeface="+mn-lt"/>
          <a:ea typeface="+mn-ea"/>
          <a:cs typeface="+mn-cs"/>
          <a:sym typeface="Montserrat-Regular"/>
        </a:defRPr>
      </a:lvl7pPr>
      <a:lvl8pPr marL="0" marR="0" indent="1600200" algn="ctr" defTabSz="825500" latinLnBrk="0">
        <a:lnSpc>
          <a:spcPct val="100000"/>
        </a:lnSpc>
        <a:spcBef>
          <a:spcPts val="0"/>
        </a:spcBef>
        <a:spcAft>
          <a:spcPts val="0"/>
        </a:spcAft>
        <a:buClrTx/>
        <a:buSzTx/>
        <a:buFontTx/>
        <a:buNone/>
        <a:tabLst/>
        <a:defRPr sz="1800" b="0" i="0" u="none" strike="noStrike" cap="all" spc="360" baseline="0">
          <a:ln>
            <a:noFill/>
          </a:ln>
          <a:solidFill>
            <a:schemeClr val="tx1"/>
          </a:solidFill>
          <a:uFillTx/>
          <a:latin typeface="+mn-lt"/>
          <a:ea typeface="+mn-ea"/>
          <a:cs typeface="+mn-cs"/>
          <a:sym typeface="Montserrat-Regular"/>
        </a:defRPr>
      </a:lvl8pPr>
      <a:lvl9pPr marL="0" marR="0" indent="1828800" algn="ctr" defTabSz="825500" latinLnBrk="0">
        <a:lnSpc>
          <a:spcPct val="100000"/>
        </a:lnSpc>
        <a:spcBef>
          <a:spcPts val="0"/>
        </a:spcBef>
        <a:spcAft>
          <a:spcPts val="0"/>
        </a:spcAft>
        <a:buClrTx/>
        <a:buSzTx/>
        <a:buFontTx/>
        <a:buNone/>
        <a:tabLst/>
        <a:defRPr sz="1800" b="0" i="0" u="none" strike="noStrike" cap="all" spc="360" baseline="0">
          <a:ln>
            <a:noFill/>
          </a:ln>
          <a:solidFill>
            <a:schemeClr val="tx1"/>
          </a:solidFill>
          <a:uFillTx/>
          <a:latin typeface="+mn-lt"/>
          <a:ea typeface="+mn-ea"/>
          <a:cs typeface="+mn-cs"/>
          <a:sym typeface="Montserrat-Regular"/>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chart" Target="../charts/chart10.xml"/><Relationship Id="rId7" Type="http://schemas.openxmlformats.org/officeDocument/2006/relationships/image" Target="../media/image15.svg"/><Relationship Id="rId2" Type="http://schemas.openxmlformats.org/officeDocument/2006/relationships/chart" Target="../charts/chart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11.xml.rels><?xml version="1.0" encoding="UTF-8" standalone="yes"?>
<Relationships xmlns="http://schemas.openxmlformats.org/package/2006/relationships"><Relationship Id="rId3" Type="http://schemas.openxmlformats.org/officeDocument/2006/relationships/chart" Target="../charts/chart12.xml"/><Relationship Id="rId7" Type="http://schemas.openxmlformats.org/officeDocument/2006/relationships/image" Target="../media/image19.svg"/><Relationship Id="rId2" Type="http://schemas.openxmlformats.org/officeDocument/2006/relationships/chart" Target="../charts/chart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3.sv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chart" Target="../charts/chart16.xml"/><Relationship Id="rId7" Type="http://schemas.openxmlformats.org/officeDocument/2006/relationships/image" Target="../media/image24.png"/><Relationship Id="rId2" Type="http://schemas.openxmlformats.org/officeDocument/2006/relationships/chart" Target="../charts/chart1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1.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chart" Target="../charts/chart1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13.sv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chart" Target="../charts/chart20.xml"/><Relationship Id="rId7" Type="http://schemas.openxmlformats.org/officeDocument/2006/relationships/image" Target="../media/image28.png"/><Relationship Id="rId2" Type="http://schemas.openxmlformats.org/officeDocument/2006/relationships/chart" Target="../charts/chart1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3.sv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chart" Target="../charts/chart22.xml"/><Relationship Id="rId7" Type="http://schemas.openxmlformats.org/officeDocument/2006/relationships/image" Target="../media/image30.svg"/><Relationship Id="rId2" Type="http://schemas.openxmlformats.org/officeDocument/2006/relationships/chart" Target="../charts/chart2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13.sv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chart" Target="../charts/chart24.xml"/><Relationship Id="rId7" Type="http://schemas.openxmlformats.org/officeDocument/2006/relationships/image" Target="../media/image32.svg"/><Relationship Id="rId2" Type="http://schemas.openxmlformats.org/officeDocument/2006/relationships/chart" Target="../charts/chart2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13.sv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chart" Target="../charts/chart25.xml"/><Relationship Id="rId1" Type="http://schemas.openxmlformats.org/officeDocument/2006/relationships/slideLayout" Target="../slideLayouts/slideLayout2.xml"/><Relationship Id="rId5" Type="http://schemas.openxmlformats.org/officeDocument/2006/relationships/image" Target="../media/image34.sv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chart" Target="../charts/chart28.xml"/><Relationship Id="rId7" Type="http://schemas.openxmlformats.org/officeDocument/2006/relationships/image" Target="../media/image36.svg"/><Relationship Id="rId2" Type="http://schemas.openxmlformats.org/officeDocument/2006/relationships/chart" Target="../charts/chart27.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13.sv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chart" Target="../charts/chart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chart" Target="../charts/chart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3" Type="http://schemas.openxmlformats.org/officeDocument/2006/relationships/chart" Target="../charts/chart4.xml"/><Relationship Id="rId7" Type="http://schemas.openxmlformats.org/officeDocument/2006/relationships/image" Target="../media/image9.svg"/><Relationship Id="rId2" Type="http://schemas.openxmlformats.org/officeDocument/2006/relationships/chart" Target="../charts/chart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chart" Target="../charts/chart6.xml"/><Relationship Id="rId4" Type="http://schemas.openxmlformats.org/officeDocument/2006/relationships/chart" Target="../charts/chart5.xml"/></Relationships>
</file>

<file path=ppt/slides/_rels/slide9.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hape 34"/>
          <p:cNvSpPr/>
          <p:nvPr/>
        </p:nvSpPr>
        <p:spPr>
          <a:xfrm>
            <a:off x="1508077" y="1629876"/>
            <a:ext cx="11153244" cy="1909738"/>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pPr>
              <a:lnSpc>
                <a:spcPct val="90000"/>
              </a:lnSpc>
              <a:defRPr sz="11000" b="1">
                <a:solidFill>
                  <a:srgbClr val="282828"/>
                </a:solidFill>
                <a:latin typeface="Signika"/>
                <a:ea typeface="Signika"/>
                <a:cs typeface="Signika"/>
                <a:sym typeface="Signika"/>
              </a:defRPr>
            </a:pPr>
            <a:r>
              <a:rPr lang="en-US" dirty="0"/>
              <a:t>Contents</a:t>
            </a:r>
          </a:p>
          <a:p>
            <a:pPr>
              <a:lnSpc>
                <a:spcPct val="90000"/>
              </a:lnSpc>
              <a:defRPr sz="11000" b="1">
                <a:solidFill>
                  <a:srgbClr val="282828"/>
                </a:solidFill>
                <a:latin typeface="Signika"/>
                <a:ea typeface="Signika"/>
                <a:cs typeface="Signika"/>
                <a:sym typeface="Signika"/>
              </a:defRPr>
            </a:pPr>
            <a:endParaRPr dirty="0"/>
          </a:p>
        </p:txBody>
      </p:sp>
      <p:sp>
        <p:nvSpPr>
          <p:cNvPr id="35" name="Shape 35"/>
          <p:cNvSpPr/>
          <p:nvPr/>
        </p:nvSpPr>
        <p:spPr>
          <a:xfrm>
            <a:off x="1508077" y="4135916"/>
            <a:ext cx="19257652" cy="5444168"/>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pPr marL="857250" indent="-857250">
              <a:buFont typeface="Arial" panose="020B0604020202020204" pitchFamily="34" charset="0"/>
              <a:buChar char="•"/>
            </a:pPr>
            <a:r>
              <a:rPr lang="en-US" sz="6600" b="1" dirty="0">
                <a:solidFill>
                  <a:srgbClr val="282828"/>
                </a:solidFill>
              </a:rPr>
              <a:t>Introduction: Graphics Card Value</a:t>
            </a:r>
          </a:p>
          <a:p>
            <a:pPr marL="857250" indent="-857250">
              <a:buFont typeface="Arial" panose="020B0604020202020204" pitchFamily="34" charset="0"/>
              <a:buChar char="•"/>
            </a:pPr>
            <a:r>
              <a:rPr lang="en-US" sz="6600" b="1" dirty="0">
                <a:solidFill>
                  <a:srgbClr val="282828"/>
                </a:solidFill>
              </a:rPr>
              <a:t>Analysis of Specifications, Ratings, Reviews </a:t>
            </a:r>
          </a:p>
          <a:p>
            <a:pPr marL="857250" indent="-857250">
              <a:buFont typeface="Arial" panose="020B0604020202020204" pitchFamily="34" charset="0"/>
              <a:buChar char="•"/>
            </a:pPr>
            <a:r>
              <a:rPr lang="en-US" sz="6600" b="1" dirty="0">
                <a:solidFill>
                  <a:srgbClr val="282828"/>
                </a:solidFill>
              </a:rPr>
              <a:t>Brief Analysis of Tokenized Reviews</a:t>
            </a:r>
          </a:p>
          <a:p>
            <a:pPr marL="857250" indent="-857250">
              <a:buFont typeface="Arial" panose="020B0604020202020204" pitchFamily="34" charset="0"/>
              <a:buChar char="•"/>
            </a:pPr>
            <a:r>
              <a:rPr lang="en-US" sz="6600" b="1" dirty="0">
                <a:solidFill>
                  <a:srgbClr val="282828"/>
                </a:solidFill>
              </a:rPr>
              <a:t>Conclusion</a:t>
            </a:r>
          </a:p>
          <a:p>
            <a:endParaRPr sz="6600" dirty="0"/>
          </a:p>
        </p:txBody>
      </p:sp>
      <p:sp>
        <p:nvSpPr>
          <p:cNvPr id="36" name="Shape 3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a:t>
            </a:fld>
            <a:endParaRP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Shape 32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10</a:t>
            </a:fld>
            <a:endParaRPr/>
          </a:p>
        </p:txBody>
      </p:sp>
      <p:grpSp>
        <p:nvGrpSpPr>
          <p:cNvPr id="4" name="Group 3">
            <a:extLst>
              <a:ext uri="{FF2B5EF4-FFF2-40B4-BE49-F238E27FC236}">
                <a16:creationId xmlns:a16="http://schemas.microsoft.com/office/drawing/2014/main" id="{1D29FAE9-BB52-4D2D-89D0-FE3CE7BDC155}"/>
              </a:ext>
            </a:extLst>
          </p:cNvPr>
          <p:cNvGrpSpPr/>
          <p:nvPr/>
        </p:nvGrpSpPr>
        <p:grpSpPr>
          <a:xfrm>
            <a:off x="5624955" y="-9743101"/>
            <a:ext cx="12253514" cy="5546608"/>
            <a:chOff x="5624955" y="-9743101"/>
            <a:chExt cx="12253514" cy="5546608"/>
          </a:xfrm>
        </p:grpSpPr>
        <p:sp>
          <p:nvSpPr>
            <p:cNvPr id="317" name="Shape 317"/>
            <p:cNvSpPr/>
            <p:nvPr/>
          </p:nvSpPr>
          <p:spPr>
            <a:xfrm>
              <a:off x="7442004" y="-9743101"/>
              <a:ext cx="7657529" cy="5546608"/>
            </a:xfrm>
            <a:custGeom>
              <a:avLst/>
              <a:gdLst/>
              <a:ahLst/>
              <a:cxnLst>
                <a:cxn ang="0">
                  <a:pos x="wd2" y="hd2"/>
                </a:cxn>
                <a:cxn ang="5400000">
                  <a:pos x="wd2" y="hd2"/>
                </a:cxn>
                <a:cxn ang="10800000">
                  <a:pos x="wd2" y="hd2"/>
                </a:cxn>
                <a:cxn ang="16200000">
                  <a:pos x="wd2" y="hd2"/>
                </a:cxn>
              </a:cxnLst>
              <a:rect l="0" t="0" r="r" b="b"/>
              <a:pathLst>
                <a:path w="21600" h="21600" extrusionOk="0">
                  <a:moveTo>
                    <a:pt x="0" y="3735"/>
                  </a:moveTo>
                  <a:lnTo>
                    <a:pt x="21600" y="0"/>
                  </a:lnTo>
                  <a:lnTo>
                    <a:pt x="21600" y="21600"/>
                  </a:lnTo>
                  <a:lnTo>
                    <a:pt x="0" y="17834"/>
                  </a:lnTo>
                  <a:lnTo>
                    <a:pt x="0" y="3735"/>
                  </a:lnTo>
                  <a:close/>
                </a:path>
              </a:pathLst>
            </a:custGeom>
            <a:gradFill>
              <a:gsLst>
                <a:gs pos="0">
                  <a:srgbClr val="E1E2E4"/>
                </a:gs>
                <a:gs pos="16944">
                  <a:srgbClr val="F0F1F2"/>
                </a:gs>
                <a:gs pos="73731">
                  <a:srgbClr val="FFFFFF"/>
                </a:gs>
              </a:gsLst>
            </a:gra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grpSp>
          <p:nvGrpSpPr>
            <p:cNvPr id="324" name="Group 324"/>
            <p:cNvGrpSpPr/>
            <p:nvPr/>
          </p:nvGrpSpPr>
          <p:grpSpPr>
            <a:xfrm>
              <a:off x="5624955" y="-8778969"/>
              <a:ext cx="3610159" cy="3610158"/>
              <a:chOff x="0" y="0"/>
              <a:chExt cx="3610157" cy="3610157"/>
            </a:xfrm>
          </p:grpSpPr>
          <p:graphicFrame>
            <p:nvGraphicFramePr>
              <p:cNvPr id="322" name="Chart 322"/>
              <p:cNvGraphicFramePr/>
              <p:nvPr/>
            </p:nvGraphicFramePr>
            <p:xfrm>
              <a:off x="0" y="0"/>
              <a:ext cx="3610158" cy="3610158"/>
            </p:xfrm>
            <a:graphic>
              <a:graphicData uri="http://schemas.openxmlformats.org/drawingml/2006/chart">
                <c:chart xmlns:c="http://schemas.openxmlformats.org/drawingml/2006/chart" xmlns:r="http://schemas.openxmlformats.org/officeDocument/2006/relationships" r:id="rId2"/>
              </a:graphicData>
            </a:graphic>
          </p:graphicFrame>
          <p:sp>
            <p:nvSpPr>
              <p:cNvPr id="323" name="Shape 323"/>
              <p:cNvSpPr/>
              <p:nvPr/>
            </p:nvSpPr>
            <p:spPr>
              <a:xfrm>
                <a:off x="391628" y="391628"/>
                <a:ext cx="2826901" cy="2826901"/>
              </a:xfrm>
              <a:prstGeom prst="ellipse">
                <a:avLst/>
              </a:prstGeom>
              <a:solidFill>
                <a:srgbClr val="FFFFF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grpSp>
          <p:nvGrpSpPr>
            <p:cNvPr id="327" name="Group 327"/>
            <p:cNvGrpSpPr/>
            <p:nvPr/>
          </p:nvGrpSpPr>
          <p:grpSpPr>
            <a:xfrm>
              <a:off x="12347423" y="-9739414"/>
              <a:ext cx="5531046" cy="5531047"/>
              <a:chOff x="0" y="0"/>
              <a:chExt cx="5531045" cy="5531045"/>
            </a:xfrm>
          </p:grpSpPr>
          <p:graphicFrame>
            <p:nvGraphicFramePr>
              <p:cNvPr id="325" name="Chart 325"/>
              <p:cNvGraphicFramePr/>
              <p:nvPr/>
            </p:nvGraphicFramePr>
            <p:xfrm>
              <a:off x="0" y="0"/>
              <a:ext cx="5531046" cy="5531046"/>
            </p:xfrm>
            <a:graphic>
              <a:graphicData uri="http://schemas.openxmlformats.org/drawingml/2006/chart">
                <c:chart xmlns:c="http://schemas.openxmlformats.org/drawingml/2006/chart" xmlns:r="http://schemas.openxmlformats.org/officeDocument/2006/relationships" r:id="rId3"/>
              </a:graphicData>
            </a:graphic>
          </p:graphicFrame>
          <p:sp>
            <p:nvSpPr>
              <p:cNvPr id="326" name="Shape 326"/>
              <p:cNvSpPr/>
              <p:nvPr/>
            </p:nvSpPr>
            <p:spPr>
              <a:xfrm>
                <a:off x="478902" y="478902"/>
                <a:ext cx="4573241" cy="4573241"/>
              </a:xfrm>
              <a:prstGeom prst="ellipse">
                <a:avLst/>
              </a:prstGeom>
              <a:solidFill>
                <a:srgbClr val="FFFFF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sp>
          <p:nvSpPr>
            <p:cNvPr id="329" name="Shape 329"/>
            <p:cNvSpPr/>
            <p:nvPr/>
          </p:nvSpPr>
          <p:spPr>
            <a:xfrm>
              <a:off x="6684708" y="-7386320"/>
              <a:ext cx="1520826" cy="939801"/>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ctr">
                <a:lnSpc>
                  <a:spcPct val="90000"/>
                </a:lnSpc>
                <a:defRPr sz="5500" b="1">
                  <a:solidFill>
                    <a:srgbClr val="282828"/>
                  </a:solidFill>
                  <a:latin typeface="Signika"/>
                  <a:ea typeface="Signika"/>
                  <a:cs typeface="Signika"/>
                  <a:sym typeface="Signika"/>
                </a:defRPr>
              </a:lvl1pPr>
            </a:lstStyle>
            <a:p>
              <a:r>
                <a:rPr dirty="0"/>
                <a:t>65%</a:t>
              </a:r>
            </a:p>
          </p:txBody>
        </p:sp>
        <p:sp>
          <p:nvSpPr>
            <p:cNvPr id="330" name="Shape 330"/>
            <p:cNvSpPr/>
            <p:nvPr/>
          </p:nvSpPr>
          <p:spPr>
            <a:xfrm>
              <a:off x="13681848" y="-7850792"/>
              <a:ext cx="2952751" cy="1790701"/>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ctr">
                <a:lnSpc>
                  <a:spcPct val="90000"/>
                </a:lnSpc>
                <a:defRPr sz="11000" b="1">
                  <a:solidFill>
                    <a:srgbClr val="282828"/>
                  </a:solidFill>
                  <a:latin typeface="Signika"/>
                  <a:ea typeface="Signika"/>
                  <a:cs typeface="Signika"/>
                  <a:sym typeface="Signika"/>
                </a:defRPr>
              </a:lvl1pPr>
            </a:lstStyle>
            <a:p>
              <a:r>
                <a:rPr dirty="0"/>
                <a:t>12%</a:t>
              </a:r>
            </a:p>
          </p:txBody>
        </p:sp>
      </p:grpSp>
      <p:pic>
        <p:nvPicPr>
          <p:cNvPr id="9" name="Graphic 8">
            <a:extLst>
              <a:ext uri="{FF2B5EF4-FFF2-40B4-BE49-F238E27FC236}">
                <a16:creationId xmlns:a16="http://schemas.microsoft.com/office/drawing/2014/main" id="{E0E16583-27FD-4ACA-ADF0-1C88B490BA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03054" y="16497548"/>
            <a:ext cx="15357588" cy="10238392"/>
          </a:xfrm>
          <a:prstGeom prst="rect">
            <a:avLst/>
          </a:prstGeom>
        </p:spPr>
      </p:pic>
      <p:pic>
        <p:nvPicPr>
          <p:cNvPr id="20" name="Graphic 19">
            <a:extLst>
              <a:ext uri="{FF2B5EF4-FFF2-40B4-BE49-F238E27FC236}">
                <a16:creationId xmlns:a16="http://schemas.microsoft.com/office/drawing/2014/main" id="{61B93D39-EF8B-4651-9F4E-8ACDF55EF42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79692" y="16497548"/>
            <a:ext cx="15357588" cy="10238392"/>
          </a:xfrm>
          <a:prstGeom prst="rect">
            <a:avLst/>
          </a:prstGeom>
        </p:spPr>
      </p:pic>
      <p:sp>
        <p:nvSpPr>
          <p:cNvPr id="21" name="Shape 318">
            <a:extLst>
              <a:ext uri="{FF2B5EF4-FFF2-40B4-BE49-F238E27FC236}">
                <a16:creationId xmlns:a16="http://schemas.microsoft.com/office/drawing/2014/main" id="{52097477-1194-43BD-99EB-5AC5366EF287}"/>
              </a:ext>
            </a:extLst>
          </p:cNvPr>
          <p:cNvSpPr/>
          <p:nvPr/>
        </p:nvSpPr>
        <p:spPr>
          <a:xfrm>
            <a:off x="-12332" y="9664"/>
            <a:ext cx="24396332" cy="2043953"/>
          </a:xfrm>
          <a:prstGeom prst="rect">
            <a:avLst/>
          </a:prstGeom>
          <a:solidFill>
            <a:srgbClr val="F3F4F6"/>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dirty="0"/>
          </a:p>
        </p:txBody>
      </p:sp>
      <p:sp>
        <p:nvSpPr>
          <p:cNvPr id="319" name="Shape 319"/>
          <p:cNvSpPr/>
          <p:nvPr/>
        </p:nvSpPr>
        <p:spPr>
          <a:xfrm>
            <a:off x="682984" y="824128"/>
            <a:ext cx="23701016" cy="1229489"/>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pPr>
              <a:lnSpc>
                <a:spcPct val="70000"/>
              </a:lnSpc>
              <a:defRPr sz="11000" b="1">
                <a:solidFill>
                  <a:srgbClr val="282828"/>
                </a:solidFill>
                <a:latin typeface="Signika"/>
                <a:ea typeface="Signika"/>
                <a:cs typeface="Signika"/>
                <a:sym typeface="Signika"/>
              </a:defRPr>
            </a:pPr>
            <a:r>
              <a:rPr lang="en-US" sz="8500" b="1" dirty="0">
                <a:solidFill>
                  <a:srgbClr val="282828"/>
                </a:solidFill>
                <a:latin typeface="Signika"/>
              </a:rPr>
              <a:t>Represented Graphics Card Models by Company</a:t>
            </a:r>
            <a:endParaRPr sz="8500" b="1" dirty="0">
              <a:solidFill>
                <a:srgbClr val="282828"/>
              </a:solidFill>
              <a:latin typeface="Signika"/>
            </a:endParaRPr>
          </a:p>
        </p:txBody>
      </p:sp>
      <p:sp>
        <p:nvSpPr>
          <p:cNvPr id="23" name="Shape 101">
            <a:extLst>
              <a:ext uri="{FF2B5EF4-FFF2-40B4-BE49-F238E27FC236}">
                <a16:creationId xmlns:a16="http://schemas.microsoft.com/office/drawing/2014/main" id="{4CC13064-0660-4D98-89FF-ABCF591BDF29}"/>
              </a:ext>
            </a:extLst>
          </p:cNvPr>
          <p:cNvSpPr/>
          <p:nvPr/>
        </p:nvSpPr>
        <p:spPr>
          <a:xfrm>
            <a:off x="785108" y="2212422"/>
            <a:ext cx="21438077" cy="2506536"/>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fontScale="92500" lnSpcReduction="20000"/>
          </a:bodyPr>
          <a:lstStyle>
            <a:lvl1pPr algn="r">
              <a:lnSpc>
                <a:spcPct val="90000"/>
              </a:lnSpc>
              <a:defRPr sz="6000" b="1">
                <a:solidFill>
                  <a:srgbClr val="282828"/>
                </a:solidFill>
                <a:latin typeface="Signika"/>
                <a:ea typeface="Signika"/>
                <a:cs typeface="Signika"/>
                <a:sym typeface="Signika"/>
              </a:defRPr>
            </a:lvl1pPr>
          </a:lstStyle>
          <a:p>
            <a:pPr algn="l"/>
            <a:r>
              <a:rPr lang="en-US" sz="4800" dirty="0"/>
              <a:t> Product Portfolio:</a:t>
            </a:r>
          </a:p>
          <a:p>
            <a:pPr algn="l"/>
            <a:endParaRPr lang="en-US" sz="2800" dirty="0"/>
          </a:p>
          <a:p>
            <a:pPr marL="857250" indent="-857250" algn="l">
              <a:spcAft>
                <a:spcPts val="600"/>
              </a:spcAft>
              <a:buFont typeface="Arial" panose="020B0604020202020204" pitchFamily="34" charset="0"/>
              <a:buChar char="•"/>
            </a:pPr>
            <a:r>
              <a:rPr lang="en-US" sz="4800" b="0" dirty="0"/>
              <a:t>EVGA and Sapphire produce more models with higher-end, more expensive </a:t>
            </a:r>
            <a:r>
              <a:rPr lang="en-US" sz="4800" b="0" dirty="0" err="1"/>
              <a:t>gpu’s</a:t>
            </a:r>
            <a:endParaRPr lang="en-US" sz="4800" b="0" dirty="0"/>
          </a:p>
          <a:p>
            <a:pPr marL="857250" indent="-857250" algn="l">
              <a:spcAft>
                <a:spcPts val="600"/>
              </a:spcAft>
              <a:buFont typeface="Arial" panose="020B0604020202020204" pitchFamily="34" charset="0"/>
              <a:buChar char="•"/>
            </a:pPr>
            <a:r>
              <a:rPr lang="en-US" sz="4800" b="0" dirty="0"/>
              <a:t>MSI spreads evenly and does not have more than 3 models per </a:t>
            </a:r>
            <a:r>
              <a:rPr lang="en-US" sz="4800" b="0" dirty="0" err="1"/>
              <a:t>gpu</a:t>
            </a:r>
            <a:r>
              <a:rPr lang="en-US" sz="4800" b="0" dirty="0"/>
              <a:t> type</a:t>
            </a:r>
          </a:p>
          <a:p>
            <a:pPr marL="857250" indent="-857250" algn="l">
              <a:spcAft>
                <a:spcPts val="600"/>
              </a:spcAft>
              <a:buFont typeface="Arial" panose="020B0604020202020204" pitchFamily="34" charset="0"/>
              <a:buChar char="•"/>
            </a:pPr>
            <a:r>
              <a:rPr lang="en-US" sz="4800" b="0" dirty="0"/>
              <a:t>Gigabyte’s model count  is high but not concentrated</a:t>
            </a:r>
          </a:p>
          <a:p>
            <a:pPr marL="857250" indent="-857250" algn="l">
              <a:spcAft>
                <a:spcPts val="600"/>
              </a:spcAft>
              <a:buFont typeface="Arial" panose="020B0604020202020204" pitchFamily="34" charset="0"/>
              <a:buChar char="•"/>
            </a:pPr>
            <a:endParaRPr lang="en-US" sz="4800" b="0" dirty="0"/>
          </a:p>
          <a:p>
            <a:pPr marL="857250" indent="-857250" algn="l">
              <a:buFont typeface="Arial" panose="020B0604020202020204" pitchFamily="34" charset="0"/>
              <a:buChar char="•"/>
            </a:pPr>
            <a:endParaRPr sz="4800" dirty="0"/>
          </a:p>
        </p:txBody>
      </p:sp>
      <p:pic>
        <p:nvPicPr>
          <p:cNvPr id="15" name="Graphic 14">
            <a:extLst>
              <a:ext uri="{FF2B5EF4-FFF2-40B4-BE49-F238E27FC236}">
                <a16:creationId xmlns:a16="http://schemas.microsoft.com/office/drawing/2014/main" id="{A5BA925D-0E84-497D-B6F8-9B1F9BE5F4D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5869" y="4603734"/>
            <a:ext cx="11498202" cy="7391701"/>
          </a:xfrm>
          <a:prstGeom prst="rect">
            <a:avLst/>
          </a:prstGeom>
        </p:spPr>
      </p:pic>
      <p:pic>
        <p:nvPicPr>
          <p:cNvPr id="17" name="Graphic 16">
            <a:extLst>
              <a:ext uri="{FF2B5EF4-FFF2-40B4-BE49-F238E27FC236}">
                <a16:creationId xmlns:a16="http://schemas.microsoft.com/office/drawing/2014/main" id="{D95E49B3-184F-48F0-B4EF-67B027BF34A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365642" y="4603734"/>
            <a:ext cx="11498201" cy="7391701"/>
          </a:xfrm>
          <a:prstGeom prst="rect">
            <a:avLst/>
          </a:prstGeom>
        </p:spPr>
      </p:pic>
    </p:spTree>
    <p:extLst>
      <p:ext uri="{BB962C8B-B14F-4D97-AF65-F5344CB8AC3E}">
        <p14:creationId xmlns:p14="http://schemas.microsoft.com/office/powerpoint/2010/main" val="16629862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Shape 32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11</a:t>
            </a:fld>
            <a:endParaRPr/>
          </a:p>
        </p:txBody>
      </p:sp>
      <p:sp>
        <p:nvSpPr>
          <p:cNvPr id="328" name="Shape 328"/>
          <p:cNvSpPr/>
          <p:nvPr/>
        </p:nvSpPr>
        <p:spPr>
          <a:xfrm>
            <a:off x="20000777" y="19811388"/>
            <a:ext cx="6151496" cy="3286064"/>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dirty="0"/>
              <a:t>Lorem Ipsum is simply dummy text of the printing and typesetting industry. Lorem it printer took a galley of type and scrambled it survived not only five centuries, but also the leap into electronic typesetting, remaig it survived not only five centuries, but also dummy text it survived not only five centur</a:t>
            </a:r>
          </a:p>
        </p:txBody>
      </p:sp>
      <p:grpSp>
        <p:nvGrpSpPr>
          <p:cNvPr id="4" name="Group 3">
            <a:extLst>
              <a:ext uri="{FF2B5EF4-FFF2-40B4-BE49-F238E27FC236}">
                <a16:creationId xmlns:a16="http://schemas.microsoft.com/office/drawing/2014/main" id="{1D29FAE9-BB52-4D2D-89D0-FE3CE7BDC155}"/>
              </a:ext>
            </a:extLst>
          </p:cNvPr>
          <p:cNvGrpSpPr/>
          <p:nvPr/>
        </p:nvGrpSpPr>
        <p:grpSpPr>
          <a:xfrm>
            <a:off x="5624955" y="-9743101"/>
            <a:ext cx="12253514" cy="5546608"/>
            <a:chOff x="5624955" y="-9743101"/>
            <a:chExt cx="12253514" cy="5546608"/>
          </a:xfrm>
        </p:grpSpPr>
        <p:sp>
          <p:nvSpPr>
            <p:cNvPr id="317" name="Shape 317"/>
            <p:cNvSpPr/>
            <p:nvPr/>
          </p:nvSpPr>
          <p:spPr>
            <a:xfrm>
              <a:off x="7442004" y="-9743101"/>
              <a:ext cx="7657529" cy="5546608"/>
            </a:xfrm>
            <a:custGeom>
              <a:avLst/>
              <a:gdLst/>
              <a:ahLst/>
              <a:cxnLst>
                <a:cxn ang="0">
                  <a:pos x="wd2" y="hd2"/>
                </a:cxn>
                <a:cxn ang="5400000">
                  <a:pos x="wd2" y="hd2"/>
                </a:cxn>
                <a:cxn ang="10800000">
                  <a:pos x="wd2" y="hd2"/>
                </a:cxn>
                <a:cxn ang="16200000">
                  <a:pos x="wd2" y="hd2"/>
                </a:cxn>
              </a:cxnLst>
              <a:rect l="0" t="0" r="r" b="b"/>
              <a:pathLst>
                <a:path w="21600" h="21600" extrusionOk="0">
                  <a:moveTo>
                    <a:pt x="0" y="3735"/>
                  </a:moveTo>
                  <a:lnTo>
                    <a:pt x="21600" y="0"/>
                  </a:lnTo>
                  <a:lnTo>
                    <a:pt x="21600" y="21600"/>
                  </a:lnTo>
                  <a:lnTo>
                    <a:pt x="0" y="17834"/>
                  </a:lnTo>
                  <a:lnTo>
                    <a:pt x="0" y="3735"/>
                  </a:lnTo>
                  <a:close/>
                </a:path>
              </a:pathLst>
            </a:custGeom>
            <a:gradFill>
              <a:gsLst>
                <a:gs pos="0">
                  <a:srgbClr val="E1E2E4"/>
                </a:gs>
                <a:gs pos="16944">
                  <a:srgbClr val="F0F1F2"/>
                </a:gs>
                <a:gs pos="73731">
                  <a:srgbClr val="FFFFFF"/>
                </a:gs>
              </a:gsLst>
            </a:gra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grpSp>
          <p:nvGrpSpPr>
            <p:cNvPr id="324" name="Group 324"/>
            <p:cNvGrpSpPr/>
            <p:nvPr/>
          </p:nvGrpSpPr>
          <p:grpSpPr>
            <a:xfrm>
              <a:off x="5624955" y="-8778969"/>
              <a:ext cx="3610159" cy="3610158"/>
              <a:chOff x="0" y="0"/>
              <a:chExt cx="3610157" cy="3610157"/>
            </a:xfrm>
          </p:grpSpPr>
          <p:graphicFrame>
            <p:nvGraphicFramePr>
              <p:cNvPr id="322" name="Chart 322"/>
              <p:cNvGraphicFramePr/>
              <p:nvPr/>
            </p:nvGraphicFramePr>
            <p:xfrm>
              <a:off x="0" y="0"/>
              <a:ext cx="3610158" cy="3610158"/>
            </p:xfrm>
            <a:graphic>
              <a:graphicData uri="http://schemas.openxmlformats.org/drawingml/2006/chart">
                <c:chart xmlns:c="http://schemas.openxmlformats.org/drawingml/2006/chart" xmlns:r="http://schemas.openxmlformats.org/officeDocument/2006/relationships" r:id="rId2"/>
              </a:graphicData>
            </a:graphic>
          </p:graphicFrame>
          <p:sp>
            <p:nvSpPr>
              <p:cNvPr id="323" name="Shape 323"/>
              <p:cNvSpPr/>
              <p:nvPr/>
            </p:nvSpPr>
            <p:spPr>
              <a:xfrm>
                <a:off x="391628" y="391628"/>
                <a:ext cx="2826901" cy="2826901"/>
              </a:xfrm>
              <a:prstGeom prst="ellipse">
                <a:avLst/>
              </a:prstGeom>
              <a:solidFill>
                <a:srgbClr val="FFFFF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grpSp>
          <p:nvGrpSpPr>
            <p:cNvPr id="327" name="Group 327"/>
            <p:cNvGrpSpPr/>
            <p:nvPr/>
          </p:nvGrpSpPr>
          <p:grpSpPr>
            <a:xfrm>
              <a:off x="12347423" y="-9739414"/>
              <a:ext cx="5531046" cy="5531047"/>
              <a:chOff x="0" y="0"/>
              <a:chExt cx="5531045" cy="5531045"/>
            </a:xfrm>
          </p:grpSpPr>
          <p:graphicFrame>
            <p:nvGraphicFramePr>
              <p:cNvPr id="325" name="Chart 325"/>
              <p:cNvGraphicFramePr/>
              <p:nvPr/>
            </p:nvGraphicFramePr>
            <p:xfrm>
              <a:off x="0" y="0"/>
              <a:ext cx="5531046" cy="5531046"/>
            </p:xfrm>
            <a:graphic>
              <a:graphicData uri="http://schemas.openxmlformats.org/drawingml/2006/chart">
                <c:chart xmlns:c="http://schemas.openxmlformats.org/drawingml/2006/chart" xmlns:r="http://schemas.openxmlformats.org/officeDocument/2006/relationships" r:id="rId3"/>
              </a:graphicData>
            </a:graphic>
          </p:graphicFrame>
          <p:sp>
            <p:nvSpPr>
              <p:cNvPr id="326" name="Shape 326"/>
              <p:cNvSpPr/>
              <p:nvPr/>
            </p:nvSpPr>
            <p:spPr>
              <a:xfrm>
                <a:off x="478902" y="478902"/>
                <a:ext cx="4573241" cy="4573241"/>
              </a:xfrm>
              <a:prstGeom prst="ellipse">
                <a:avLst/>
              </a:prstGeom>
              <a:solidFill>
                <a:srgbClr val="FFFFF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sp>
          <p:nvSpPr>
            <p:cNvPr id="329" name="Shape 329"/>
            <p:cNvSpPr/>
            <p:nvPr/>
          </p:nvSpPr>
          <p:spPr>
            <a:xfrm>
              <a:off x="6684708" y="-7386320"/>
              <a:ext cx="1520826" cy="939801"/>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ctr">
                <a:lnSpc>
                  <a:spcPct val="90000"/>
                </a:lnSpc>
                <a:defRPr sz="5500" b="1">
                  <a:solidFill>
                    <a:srgbClr val="282828"/>
                  </a:solidFill>
                  <a:latin typeface="Signika"/>
                  <a:ea typeface="Signika"/>
                  <a:cs typeface="Signika"/>
                  <a:sym typeface="Signika"/>
                </a:defRPr>
              </a:lvl1pPr>
            </a:lstStyle>
            <a:p>
              <a:r>
                <a:rPr dirty="0"/>
                <a:t>65%</a:t>
              </a:r>
            </a:p>
          </p:txBody>
        </p:sp>
        <p:sp>
          <p:nvSpPr>
            <p:cNvPr id="330" name="Shape 330"/>
            <p:cNvSpPr/>
            <p:nvPr/>
          </p:nvSpPr>
          <p:spPr>
            <a:xfrm>
              <a:off x="13681848" y="-7850792"/>
              <a:ext cx="2952751" cy="1790701"/>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ctr">
                <a:lnSpc>
                  <a:spcPct val="90000"/>
                </a:lnSpc>
                <a:defRPr sz="11000" b="1">
                  <a:solidFill>
                    <a:srgbClr val="282828"/>
                  </a:solidFill>
                  <a:latin typeface="Signika"/>
                  <a:ea typeface="Signika"/>
                  <a:cs typeface="Signika"/>
                  <a:sym typeface="Signika"/>
                </a:defRPr>
              </a:lvl1pPr>
            </a:lstStyle>
            <a:p>
              <a:r>
                <a:rPr dirty="0"/>
                <a:t>12%</a:t>
              </a:r>
            </a:p>
          </p:txBody>
        </p:sp>
      </p:grpSp>
      <p:pic>
        <p:nvPicPr>
          <p:cNvPr id="20" name="Graphic 19">
            <a:extLst>
              <a:ext uri="{FF2B5EF4-FFF2-40B4-BE49-F238E27FC236}">
                <a16:creationId xmlns:a16="http://schemas.microsoft.com/office/drawing/2014/main" id="{61B93D39-EF8B-4651-9F4E-8ACDF55EF42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79692" y="16497548"/>
            <a:ext cx="15357588" cy="10238392"/>
          </a:xfrm>
          <a:prstGeom prst="rect">
            <a:avLst/>
          </a:prstGeom>
        </p:spPr>
      </p:pic>
      <p:sp>
        <p:nvSpPr>
          <p:cNvPr id="21" name="Shape 318">
            <a:extLst>
              <a:ext uri="{FF2B5EF4-FFF2-40B4-BE49-F238E27FC236}">
                <a16:creationId xmlns:a16="http://schemas.microsoft.com/office/drawing/2014/main" id="{52097477-1194-43BD-99EB-5AC5366EF287}"/>
              </a:ext>
            </a:extLst>
          </p:cNvPr>
          <p:cNvSpPr/>
          <p:nvPr/>
        </p:nvSpPr>
        <p:spPr>
          <a:xfrm>
            <a:off x="-12332" y="9664"/>
            <a:ext cx="24396332" cy="2043953"/>
          </a:xfrm>
          <a:prstGeom prst="rect">
            <a:avLst/>
          </a:prstGeom>
          <a:solidFill>
            <a:srgbClr val="F3F4F6"/>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dirty="0"/>
          </a:p>
        </p:txBody>
      </p:sp>
      <p:sp>
        <p:nvSpPr>
          <p:cNvPr id="319" name="Shape 319"/>
          <p:cNvSpPr/>
          <p:nvPr/>
        </p:nvSpPr>
        <p:spPr>
          <a:xfrm>
            <a:off x="682984" y="824128"/>
            <a:ext cx="19762253" cy="1229489"/>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pPr>
              <a:lnSpc>
                <a:spcPct val="70000"/>
              </a:lnSpc>
              <a:defRPr sz="11000" b="1">
                <a:solidFill>
                  <a:srgbClr val="282828"/>
                </a:solidFill>
                <a:latin typeface="Signika"/>
                <a:ea typeface="Signika"/>
                <a:cs typeface="Signika"/>
                <a:sym typeface="Signika"/>
              </a:defRPr>
            </a:pPr>
            <a:r>
              <a:rPr lang="en-US" sz="8500" b="1" dirty="0">
                <a:solidFill>
                  <a:srgbClr val="282828"/>
                </a:solidFill>
                <a:latin typeface="Signika"/>
              </a:rPr>
              <a:t>Card Price Distribution by Company</a:t>
            </a:r>
            <a:endParaRPr sz="8500" b="1" dirty="0">
              <a:solidFill>
                <a:srgbClr val="282828"/>
              </a:solidFill>
              <a:latin typeface="Signika"/>
            </a:endParaRPr>
          </a:p>
        </p:txBody>
      </p:sp>
      <p:grpSp>
        <p:nvGrpSpPr>
          <p:cNvPr id="10" name="Group 9">
            <a:extLst>
              <a:ext uri="{FF2B5EF4-FFF2-40B4-BE49-F238E27FC236}">
                <a16:creationId xmlns:a16="http://schemas.microsoft.com/office/drawing/2014/main" id="{A9677797-1AD7-4E0D-834E-B7E03DAF4362}"/>
              </a:ext>
            </a:extLst>
          </p:cNvPr>
          <p:cNvGrpSpPr/>
          <p:nvPr/>
        </p:nvGrpSpPr>
        <p:grpSpPr>
          <a:xfrm>
            <a:off x="6657367" y="1897374"/>
            <a:ext cx="17380421" cy="11173128"/>
            <a:chOff x="2946158" y="1853769"/>
            <a:chExt cx="17380421" cy="11173128"/>
          </a:xfrm>
        </p:grpSpPr>
        <p:pic>
          <p:nvPicPr>
            <p:cNvPr id="6" name="Graphic 5">
              <a:extLst>
                <a:ext uri="{FF2B5EF4-FFF2-40B4-BE49-F238E27FC236}">
                  <a16:creationId xmlns:a16="http://schemas.microsoft.com/office/drawing/2014/main" id="{B6DCF7D9-C9AC-4A7F-8113-A5FCDB06D3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46158" y="1853769"/>
              <a:ext cx="17380421" cy="11173128"/>
            </a:xfrm>
            <a:prstGeom prst="rect">
              <a:avLst/>
            </a:prstGeom>
          </p:spPr>
        </p:pic>
        <p:sp>
          <p:nvSpPr>
            <p:cNvPr id="9" name="Oval 8">
              <a:extLst>
                <a:ext uri="{FF2B5EF4-FFF2-40B4-BE49-F238E27FC236}">
                  <a16:creationId xmlns:a16="http://schemas.microsoft.com/office/drawing/2014/main" id="{0ED305F6-BBB4-4DD3-A10D-D83718F6670E}"/>
                </a:ext>
              </a:extLst>
            </p:cNvPr>
            <p:cNvSpPr/>
            <p:nvPr/>
          </p:nvSpPr>
          <p:spPr>
            <a:xfrm>
              <a:off x="6016583" y="6271648"/>
              <a:ext cx="9082950" cy="4539788"/>
            </a:xfrm>
            <a:prstGeom prst="ellipse">
              <a:avLst/>
            </a:prstGeom>
            <a:noFill/>
            <a:ln w="3175">
              <a:solidFill>
                <a:schemeClr val="bg1">
                  <a:lumMod val="40000"/>
                  <a:lumOff val="60000"/>
                </a:schemeClr>
              </a:solidFill>
              <a:prstDash val="dash"/>
              <a:miter lim="400000"/>
            </a:ln>
          </p:spPr>
          <p:txBody>
            <a:bodyPr lIns="38100" tIns="38100" rIns="38100" bIns="38100" rtlCol="0" anchor="ctr"/>
            <a:lstStyle/>
            <a:p>
              <a:pPr algn="ctr"/>
              <a:endParaRPr lang="en-US" sz="3000" dirty="0">
                <a:solidFill>
                  <a:srgbClr val="FFFFFF"/>
                </a:solidFill>
                <a:latin typeface="Helvetica Light"/>
                <a:ea typeface="Helvetica Light"/>
                <a:cs typeface="Helvetica Light"/>
                <a:sym typeface="Helvetica Light"/>
              </a:endParaRPr>
            </a:p>
          </p:txBody>
        </p:sp>
      </p:grpSp>
      <p:sp>
        <p:nvSpPr>
          <p:cNvPr id="25" name="Shape 101">
            <a:extLst>
              <a:ext uri="{FF2B5EF4-FFF2-40B4-BE49-F238E27FC236}">
                <a16:creationId xmlns:a16="http://schemas.microsoft.com/office/drawing/2014/main" id="{FFA62075-94E5-4E57-AFA3-EFAAB9BF494D}"/>
              </a:ext>
            </a:extLst>
          </p:cNvPr>
          <p:cNvSpPr/>
          <p:nvPr/>
        </p:nvSpPr>
        <p:spPr>
          <a:xfrm>
            <a:off x="682984" y="3985994"/>
            <a:ext cx="5724737" cy="7313497"/>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r">
              <a:lnSpc>
                <a:spcPct val="90000"/>
              </a:lnSpc>
              <a:defRPr sz="6000" b="1">
                <a:solidFill>
                  <a:srgbClr val="282828"/>
                </a:solidFill>
                <a:latin typeface="Signika"/>
                <a:ea typeface="Signika"/>
                <a:cs typeface="Signika"/>
                <a:sym typeface="Signika"/>
              </a:defRPr>
            </a:lvl1pPr>
          </a:lstStyle>
          <a:p>
            <a:pPr algn="l"/>
            <a:r>
              <a:rPr lang="en-US" sz="4800" dirty="0"/>
              <a:t>Snapshot of Product Portfolios through Reviews</a:t>
            </a:r>
          </a:p>
          <a:p>
            <a:pPr algn="l"/>
            <a:endParaRPr lang="en-US" sz="2800" dirty="0"/>
          </a:p>
          <a:p>
            <a:pPr marL="857250" indent="-857250" algn="l">
              <a:spcAft>
                <a:spcPts val="600"/>
              </a:spcAft>
              <a:buFont typeface="Arial" panose="020B0604020202020204" pitchFamily="34" charset="0"/>
              <a:buChar char="•"/>
            </a:pPr>
            <a:r>
              <a:rPr lang="en-US" sz="4800" b="0" dirty="0"/>
              <a:t>EVGA has the highest number of video card models across different price ranges</a:t>
            </a:r>
          </a:p>
          <a:p>
            <a:pPr marL="857250" indent="-857250" algn="l">
              <a:spcAft>
                <a:spcPts val="600"/>
              </a:spcAft>
              <a:buFont typeface="Arial" panose="020B0604020202020204" pitchFamily="34" charset="0"/>
              <a:buChar char="•"/>
            </a:pPr>
            <a:endParaRPr lang="en-US" sz="4800" b="0" dirty="0"/>
          </a:p>
          <a:p>
            <a:pPr marL="857250" indent="-857250" algn="l">
              <a:spcAft>
                <a:spcPts val="600"/>
              </a:spcAft>
              <a:buFont typeface="Arial" panose="020B0604020202020204" pitchFamily="34" charset="0"/>
              <a:buChar char="•"/>
            </a:pPr>
            <a:endParaRPr lang="en-US" sz="4800" b="0" dirty="0"/>
          </a:p>
          <a:p>
            <a:pPr marL="857250" indent="-857250" algn="l">
              <a:buFont typeface="Arial" panose="020B0604020202020204" pitchFamily="34" charset="0"/>
              <a:buChar char="•"/>
            </a:pPr>
            <a:endParaRPr sz="4800" dirty="0"/>
          </a:p>
        </p:txBody>
      </p:sp>
    </p:spTree>
    <p:extLst>
      <p:ext uri="{BB962C8B-B14F-4D97-AF65-F5344CB8AC3E}">
        <p14:creationId xmlns:p14="http://schemas.microsoft.com/office/powerpoint/2010/main" val="93881962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hape 318">
            <a:extLst>
              <a:ext uri="{FF2B5EF4-FFF2-40B4-BE49-F238E27FC236}">
                <a16:creationId xmlns:a16="http://schemas.microsoft.com/office/drawing/2014/main" id="{0B5899D0-D9EE-40FB-AA87-F8362D8D7EA8}"/>
              </a:ext>
            </a:extLst>
          </p:cNvPr>
          <p:cNvSpPr/>
          <p:nvPr/>
        </p:nvSpPr>
        <p:spPr>
          <a:xfrm>
            <a:off x="-12332" y="9664"/>
            <a:ext cx="24396332" cy="2043953"/>
          </a:xfrm>
          <a:prstGeom prst="rect">
            <a:avLst/>
          </a:prstGeom>
          <a:solidFill>
            <a:srgbClr val="F3F4F6"/>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dirty="0"/>
          </a:p>
        </p:txBody>
      </p:sp>
      <p:sp>
        <p:nvSpPr>
          <p:cNvPr id="319" name="Shape 319"/>
          <p:cNvSpPr/>
          <p:nvPr/>
        </p:nvSpPr>
        <p:spPr>
          <a:xfrm>
            <a:off x="855991" y="865763"/>
            <a:ext cx="19968731" cy="75754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fontScale="77500" lnSpcReduction="20000"/>
          </a:bodyPr>
          <a:lstStyle/>
          <a:p>
            <a:pPr>
              <a:lnSpc>
                <a:spcPct val="80000"/>
              </a:lnSpc>
              <a:defRPr sz="11000" b="1">
                <a:solidFill>
                  <a:srgbClr val="282828"/>
                </a:solidFill>
                <a:latin typeface="Signika"/>
                <a:ea typeface="Signika"/>
                <a:cs typeface="Signika"/>
                <a:sym typeface="Signika"/>
              </a:defRPr>
            </a:pPr>
            <a:r>
              <a:rPr lang="en-US" sz="8500" b="1" dirty="0">
                <a:solidFill>
                  <a:srgbClr val="282828"/>
                </a:solidFill>
                <a:latin typeface="Signika"/>
              </a:rPr>
              <a:t>Visualizing Price, Rating, Memory, Ports</a:t>
            </a:r>
            <a:endParaRPr sz="8500" b="1" dirty="0">
              <a:solidFill>
                <a:srgbClr val="282828"/>
              </a:solidFill>
              <a:latin typeface="Signika"/>
            </a:endParaRPr>
          </a:p>
        </p:txBody>
      </p:sp>
      <p:sp>
        <p:nvSpPr>
          <p:cNvPr id="321" name="Shape 32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12</a:t>
            </a:fld>
            <a:endParaRPr/>
          </a:p>
        </p:txBody>
      </p:sp>
      <p:grpSp>
        <p:nvGrpSpPr>
          <p:cNvPr id="4" name="Group 3">
            <a:extLst>
              <a:ext uri="{FF2B5EF4-FFF2-40B4-BE49-F238E27FC236}">
                <a16:creationId xmlns:a16="http://schemas.microsoft.com/office/drawing/2014/main" id="{1D29FAE9-BB52-4D2D-89D0-FE3CE7BDC155}"/>
              </a:ext>
            </a:extLst>
          </p:cNvPr>
          <p:cNvGrpSpPr/>
          <p:nvPr/>
        </p:nvGrpSpPr>
        <p:grpSpPr>
          <a:xfrm>
            <a:off x="5624955" y="-9743101"/>
            <a:ext cx="12253514" cy="5546608"/>
            <a:chOff x="5624955" y="-9743101"/>
            <a:chExt cx="12253514" cy="5546608"/>
          </a:xfrm>
        </p:grpSpPr>
        <p:sp>
          <p:nvSpPr>
            <p:cNvPr id="317" name="Shape 317"/>
            <p:cNvSpPr/>
            <p:nvPr/>
          </p:nvSpPr>
          <p:spPr>
            <a:xfrm>
              <a:off x="7442004" y="-9743101"/>
              <a:ext cx="7657529" cy="5546608"/>
            </a:xfrm>
            <a:custGeom>
              <a:avLst/>
              <a:gdLst/>
              <a:ahLst/>
              <a:cxnLst>
                <a:cxn ang="0">
                  <a:pos x="wd2" y="hd2"/>
                </a:cxn>
                <a:cxn ang="5400000">
                  <a:pos x="wd2" y="hd2"/>
                </a:cxn>
                <a:cxn ang="10800000">
                  <a:pos x="wd2" y="hd2"/>
                </a:cxn>
                <a:cxn ang="16200000">
                  <a:pos x="wd2" y="hd2"/>
                </a:cxn>
              </a:cxnLst>
              <a:rect l="0" t="0" r="r" b="b"/>
              <a:pathLst>
                <a:path w="21600" h="21600" extrusionOk="0">
                  <a:moveTo>
                    <a:pt x="0" y="3735"/>
                  </a:moveTo>
                  <a:lnTo>
                    <a:pt x="21600" y="0"/>
                  </a:lnTo>
                  <a:lnTo>
                    <a:pt x="21600" y="21600"/>
                  </a:lnTo>
                  <a:lnTo>
                    <a:pt x="0" y="17834"/>
                  </a:lnTo>
                  <a:lnTo>
                    <a:pt x="0" y="3735"/>
                  </a:lnTo>
                  <a:close/>
                </a:path>
              </a:pathLst>
            </a:custGeom>
            <a:gradFill>
              <a:gsLst>
                <a:gs pos="0">
                  <a:srgbClr val="E1E2E4"/>
                </a:gs>
                <a:gs pos="16944">
                  <a:srgbClr val="F0F1F2"/>
                </a:gs>
                <a:gs pos="73731">
                  <a:srgbClr val="FFFFFF"/>
                </a:gs>
              </a:gsLst>
            </a:gra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grpSp>
          <p:nvGrpSpPr>
            <p:cNvPr id="324" name="Group 324"/>
            <p:cNvGrpSpPr/>
            <p:nvPr/>
          </p:nvGrpSpPr>
          <p:grpSpPr>
            <a:xfrm>
              <a:off x="5624955" y="-8778969"/>
              <a:ext cx="3610159" cy="3610158"/>
              <a:chOff x="0" y="0"/>
              <a:chExt cx="3610157" cy="3610157"/>
            </a:xfrm>
          </p:grpSpPr>
          <p:graphicFrame>
            <p:nvGraphicFramePr>
              <p:cNvPr id="322" name="Chart 322"/>
              <p:cNvGraphicFramePr/>
              <p:nvPr/>
            </p:nvGraphicFramePr>
            <p:xfrm>
              <a:off x="0" y="0"/>
              <a:ext cx="3610158" cy="3610158"/>
            </p:xfrm>
            <a:graphic>
              <a:graphicData uri="http://schemas.openxmlformats.org/drawingml/2006/chart">
                <c:chart xmlns:c="http://schemas.openxmlformats.org/drawingml/2006/chart" xmlns:r="http://schemas.openxmlformats.org/officeDocument/2006/relationships" r:id="rId2"/>
              </a:graphicData>
            </a:graphic>
          </p:graphicFrame>
          <p:sp>
            <p:nvSpPr>
              <p:cNvPr id="323" name="Shape 323"/>
              <p:cNvSpPr/>
              <p:nvPr/>
            </p:nvSpPr>
            <p:spPr>
              <a:xfrm>
                <a:off x="391628" y="391628"/>
                <a:ext cx="2826901" cy="2826901"/>
              </a:xfrm>
              <a:prstGeom prst="ellipse">
                <a:avLst/>
              </a:prstGeom>
              <a:solidFill>
                <a:srgbClr val="FFFFF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grpSp>
          <p:nvGrpSpPr>
            <p:cNvPr id="327" name="Group 327"/>
            <p:cNvGrpSpPr/>
            <p:nvPr/>
          </p:nvGrpSpPr>
          <p:grpSpPr>
            <a:xfrm>
              <a:off x="12347423" y="-9739414"/>
              <a:ext cx="5531046" cy="5531047"/>
              <a:chOff x="0" y="0"/>
              <a:chExt cx="5531045" cy="5531045"/>
            </a:xfrm>
          </p:grpSpPr>
          <p:graphicFrame>
            <p:nvGraphicFramePr>
              <p:cNvPr id="325" name="Chart 325"/>
              <p:cNvGraphicFramePr/>
              <p:nvPr/>
            </p:nvGraphicFramePr>
            <p:xfrm>
              <a:off x="0" y="0"/>
              <a:ext cx="5531046" cy="5531046"/>
            </p:xfrm>
            <a:graphic>
              <a:graphicData uri="http://schemas.openxmlformats.org/drawingml/2006/chart">
                <c:chart xmlns:c="http://schemas.openxmlformats.org/drawingml/2006/chart" xmlns:r="http://schemas.openxmlformats.org/officeDocument/2006/relationships" r:id="rId3"/>
              </a:graphicData>
            </a:graphic>
          </p:graphicFrame>
          <p:sp>
            <p:nvSpPr>
              <p:cNvPr id="326" name="Shape 326"/>
              <p:cNvSpPr/>
              <p:nvPr/>
            </p:nvSpPr>
            <p:spPr>
              <a:xfrm>
                <a:off x="478902" y="478902"/>
                <a:ext cx="4573241" cy="4573241"/>
              </a:xfrm>
              <a:prstGeom prst="ellipse">
                <a:avLst/>
              </a:prstGeom>
              <a:solidFill>
                <a:srgbClr val="FFFFF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sp>
          <p:nvSpPr>
            <p:cNvPr id="329" name="Shape 329"/>
            <p:cNvSpPr/>
            <p:nvPr/>
          </p:nvSpPr>
          <p:spPr>
            <a:xfrm>
              <a:off x="6684708" y="-7386320"/>
              <a:ext cx="1520826" cy="939801"/>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ctr">
                <a:lnSpc>
                  <a:spcPct val="90000"/>
                </a:lnSpc>
                <a:defRPr sz="5500" b="1">
                  <a:solidFill>
                    <a:srgbClr val="282828"/>
                  </a:solidFill>
                  <a:latin typeface="Signika"/>
                  <a:ea typeface="Signika"/>
                  <a:cs typeface="Signika"/>
                  <a:sym typeface="Signika"/>
                </a:defRPr>
              </a:lvl1pPr>
            </a:lstStyle>
            <a:p>
              <a:r>
                <a:rPr dirty="0"/>
                <a:t>65%</a:t>
              </a:r>
            </a:p>
          </p:txBody>
        </p:sp>
        <p:sp>
          <p:nvSpPr>
            <p:cNvPr id="330" name="Shape 330"/>
            <p:cNvSpPr/>
            <p:nvPr/>
          </p:nvSpPr>
          <p:spPr>
            <a:xfrm>
              <a:off x="13681848" y="-7850792"/>
              <a:ext cx="2952751" cy="1790701"/>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ctr">
                <a:lnSpc>
                  <a:spcPct val="90000"/>
                </a:lnSpc>
                <a:defRPr sz="11000" b="1">
                  <a:solidFill>
                    <a:srgbClr val="282828"/>
                  </a:solidFill>
                  <a:latin typeface="Signika"/>
                  <a:ea typeface="Signika"/>
                  <a:cs typeface="Signika"/>
                  <a:sym typeface="Signika"/>
                </a:defRPr>
              </a:lvl1pPr>
            </a:lstStyle>
            <a:p>
              <a:r>
                <a:rPr dirty="0"/>
                <a:t>12%</a:t>
              </a:r>
            </a:p>
          </p:txBody>
        </p:sp>
      </p:grpSp>
      <p:pic>
        <p:nvPicPr>
          <p:cNvPr id="7" name="Picture 6">
            <a:extLst>
              <a:ext uri="{FF2B5EF4-FFF2-40B4-BE49-F238E27FC236}">
                <a16:creationId xmlns:a16="http://schemas.microsoft.com/office/drawing/2014/main" id="{63C589AB-FD14-4976-824F-0DF54BB8E4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3520" y="13187190"/>
            <a:ext cx="15262380" cy="10851297"/>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E74CCB8A-3B63-4437-BB78-A57E013A65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24955" y="-13541986"/>
            <a:ext cx="17739987" cy="11826657"/>
          </a:xfrm>
          <a:prstGeom prst="rect">
            <a:avLst/>
          </a:prstGeom>
        </p:spPr>
      </p:pic>
      <p:pic>
        <p:nvPicPr>
          <p:cNvPr id="21" name="Picture 20">
            <a:extLst>
              <a:ext uri="{FF2B5EF4-FFF2-40B4-BE49-F238E27FC236}">
                <a16:creationId xmlns:a16="http://schemas.microsoft.com/office/drawing/2014/main" id="{2DFAE52B-C9CC-46DA-97DD-0AFBD4EE0A3A}"/>
              </a:ext>
            </a:extLst>
          </p:cNvPr>
          <p:cNvPicPr>
            <a:picLocks noChangeAspect="1"/>
          </p:cNvPicPr>
          <p:nvPr/>
        </p:nvPicPr>
        <p:blipFill>
          <a:blip r:embed="rId6"/>
          <a:stretch>
            <a:fillRect/>
          </a:stretch>
        </p:blipFill>
        <p:spPr>
          <a:xfrm>
            <a:off x="8509995" y="2536014"/>
            <a:ext cx="10808811" cy="10405866"/>
          </a:xfrm>
          <a:prstGeom prst="rect">
            <a:avLst/>
          </a:prstGeom>
        </p:spPr>
      </p:pic>
      <p:pic>
        <p:nvPicPr>
          <p:cNvPr id="23" name="Picture 22">
            <a:extLst>
              <a:ext uri="{FF2B5EF4-FFF2-40B4-BE49-F238E27FC236}">
                <a16:creationId xmlns:a16="http://schemas.microsoft.com/office/drawing/2014/main" id="{AB3EE34B-687F-4EA8-BB54-3AA697E3F0A8}"/>
              </a:ext>
            </a:extLst>
          </p:cNvPr>
          <p:cNvPicPr>
            <a:picLocks noChangeAspect="1"/>
          </p:cNvPicPr>
          <p:nvPr/>
        </p:nvPicPr>
        <p:blipFill>
          <a:blip r:embed="rId6"/>
          <a:stretch>
            <a:fillRect/>
          </a:stretch>
        </p:blipFill>
        <p:spPr>
          <a:xfrm>
            <a:off x="8277442" y="2658669"/>
            <a:ext cx="10808811" cy="10405866"/>
          </a:xfrm>
          <a:prstGeom prst="rect">
            <a:avLst/>
          </a:prstGeom>
        </p:spPr>
      </p:pic>
      <p:sp>
        <p:nvSpPr>
          <p:cNvPr id="25" name="Shape 101">
            <a:extLst>
              <a:ext uri="{FF2B5EF4-FFF2-40B4-BE49-F238E27FC236}">
                <a16:creationId xmlns:a16="http://schemas.microsoft.com/office/drawing/2014/main" id="{8B963E17-4C78-4ED9-8D84-9B2EEA7CECC7}"/>
              </a:ext>
            </a:extLst>
          </p:cNvPr>
          <p:cNvSpPr/>
          <p:nvPr/>
        </p:nvSpPr>
        <p:spPr>
          <a:xfrm>
            <a:off x="682984" y="3985994"/>
            <a:ext cx="5724737" cy="7313497"/>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r">
              <a:lnSpc>
                <a:spcPct val="90000"/>
              </a:lnSpc>
              <a:defRPr sz="6000" b="1">
                <a:solidFill>
                  <a:srgbClr val="282828"/>
                </a:solidFill>
                <a:latin typeface="Signika"/>
                <a:ea typeface="Signika"/>
                <a:cs typeface="Signika"/>
                <a:sym typeface="Signika"/>
              </a:defRPr>
            </a:lvl1pPr>
          </a:lstStyle>
          <a:p>
            <a:pPr algn="l"/>
            <a:r>
              <a:rPr lang="en-US" sz="4800" dirty="0"/>
              <a:t>Weak linear relationship to ratings</a:t>
            </a:r>
          </a:p>
          <a:p>
            <a:pPr algn="l"/>
            <a:endParaRPr lang="en-US" sz="2800" dirty="0"/>
          </a:p>
          <a:p>
            <a:pPr marL="857250" indent="-857250" algn="l">
              <a:spcAft>
                <a:spcPts val="600"/>
              </a:spcAft>
              <a:buFont typeface="Arial" panose="020B0604020202020204" pitchFamily="34" charset="0"/>
              <a:buChar char="•"/>
            </a:pPr>
            <a:r>
              <a:rPr lang="en-US" sz="4800" b="0" dirty="0"/>
              <a:t>Ports: total number of ports</a:t>
            </a:r>
          </a:p>
          <a:p>
            <a:pPr marL="857250" indent="-857250" algn="l">
              <a:spcAft>
                <a:spcPts val="600"/>
              </a:spcAft>
              <a:buFont typeface="Arial" panose="020B0604020202020204" pitchFamily="34" charset="0"/>
              <a:buChar char="•"/>
            </a:pPr>
            <a:r>
              <a:rPr lang="en-US" sz="4800" b="0" dirty="0"/>
              <a:t>Memory: GDDR memory in GB’s</a:t>
            </a:r>
          </a:p>
          <a:p>
            <a:pPr marL="857250" indent="-857250" algn="l">
              <a:spcAft>
                <a:spcPts val="600"/>
              </a:spcAft>
              <a:buFont typeface="Arial" panose="020B0604020202020204" pitchFamily="34" charset="0"/>
              <a:buChar char="•"/>
            </a:pPr>
            <a:endParaRPr lang="en-US" sz="4800" b="0" dirty="0"/>
          </a:p>
          <a:p>
            <a:pPr marL="857250" indent="-857250" algn="l">
              <a:spcAft>
                <a:spcPts val="600"/>
              </a:spcAft>
              <a:buFont typeface="Arial" panose="020B0604020202020204" pitchFamily="34" charset="0"/>
              <a:buChar char="•"/>
            </a:pPr>
            <a:endParaRPr lang="en-US" sz="4800" b="0" dirty="0"/>
          </a:p>
          <a:p>
            <a:pPr marL="857250" indent="-857250" algn="l">
              <a:spcAft>
                <a:spcPts val="600"/>
              </a:spcAft>
              <a:buFont typeface="Arial" panose="020B0604020202020204" pitchFamily="34" charset="0"/>
              <a:buChar char="•"/>
            </a:pPr>
            <a:endParaRPr lang="en-US" sz="4800" b="0" dirty="0"/>
          </a:p>
          <a:p>
            <a:pPr marL="857250" indent="-857250" algn="l">
              <a:buFont typeface="Arial" panose="020B0604020202020204" pitchFamily="34" charset="0"/>
              <a:buChar char="•"/>
            </a:pPr>
            <a:endParaRPr sz="4800" dirty="0"/>
          </a:p>
        </p:txBody>
      </p:sp>
    </p:spTree>
    <p:extLst>
      <p:ext uri="{BB962C8B-B14F-4D97-AF65-F5344CB8AC3E}">
        <p14:creationId xmlns:p14="http://schemas.microsoft.com/office/powerpoint/2010/main" val="44556266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hape 318">
            <a:extLst>
              <a:ext uri="{FF2B5EF4-FFF2-40B4-BE49-F238E27FC236}">
                <a16:creationId xmlns:a16="http://schemas.microsoft.com/office/drawing/2014/main" id="{333CBC27-1895-48FE-B0CA-DDA9B280416A}"/>
              </a:ext>
            </a:extLst>
          </p:cNvPr>
          <p:cNvSpPr/>
          <p:nvPr/>
        </p:nvSpPr>
        <p:spPr>
          <a:xfrm>
            <a:off x="-12332" y="9664"/>
            <a:ext cx="24396332" cy="2043953"/>
          </a:xfrm>
          <a:prstGeom prst="rect">
            <a:avLst/>
          </a:prstGeom>
          <a:solidFill>
            <a:srgbClr val="F3F4F6"/>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dirty="0"/>
          </a:p>
        </p:txBody>
      </p:sp>
      <p:sp>
        <p:nvSpPr>
          <p:cNvPr id="319" name="Shape 319"/>
          <p:cNvSpPr/>
          <p:nvPr/>
        </p:nvSpPr>
        <p:spPr>
          <a:xfrm>
            <a:off x="578827" y="721402"/>
            <a:ext cx="20470176" cy="1742957"/>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fontScale="92500"/>
          </a:bodyPr>
          <a:lstStyle/>
          <a:p>
            <a:pPr>
              <a:lnSpc>
                <a:spcPct val="80000"/>
              </a:lnSpc>
              <a:defRPr sz="11000" b="1">
                <a:solidFill>
                  <a:srgbClr val="282828"/>
                </a:solidFill>
                <a:latin typeface="Signika"/>
                <a:ea typeface="Signika"/>
                <a:cs typeface="Signika"/>
                <a:sym typeface="Signika"/>
              </a:defRPr>
            </a:pPr>
            <a:r>
              <a:rPr lang="en-US" sz="8500" b="1" dirty="0">
                <a:solidFill>
                  <a:srgbClr val="282828"/>
                </a:solidFill>
                <a:latin typeface="Signika"/>
              </a:rPr>
              <a:t>Visualizing Price, Rating, Memory, Ports: Again</a:t>
            </a:r>
            <a:endParaRPr sz="8500" b="1" dirty="0">
              <a:solidFill>
                <a:srgbClr val="282828"/>
              </a:solidFill>
              <a:latin typeface="Signika"/>
            </a:endParaRPr>
          </a:p>
        </p:txBody>
      </p:sp>
      <p:sp>
        <p:nvSpPr>
          <p:cNvPr id="321" name="Shape 32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13</a:t>
            </a:fld>
            <a:endParaRPr/>
          </a:p>
        </p:txBody>
      </p:sp>
      <p:grpSp>
        <p:nvGrpSpPr>
          <p:cNvPr id="4" name="Group 3">
            <a:extLst>
              <a:ext uri="{FF2B5EF4-FFF2-40B4-BE49-F238E27FC236}">
                <a16:creationId xmlns:a16="http://schemas.microsoft.com/office/drawing/2014/main" id="{1D29FAE9-BB52-4D2D-89D0-FE3CE7BDC155}"/>
              </a:ext>
            </a:extLst>
          </p:cNvPr>
          <p:cNvGrpSpPr/>
          <p:nvPr/>
        </p:nvGrpSpPr>
        <p:grpSpPr>
          <a:xfrm>
            <a:off x="5624955" y="-9743101"/>
            <a:ext cx="12253514" cy="5546608"/>
            <a:chOff x="5624955" y="-9743101"/>
            <a:chExt cx="12253514" cy="5546608"/>
          </a:xfrm>
        </p:grpSpPr>
        <p:sp>
          <p:nvSpPr>
            <p:cNvPr id="317" name="Shape 317"/>
            <p:cNvSpPr/>
            <p:nvPr/>
          </p:nvSpPr>
          <p:spPr>
            <a:xfrm>
              <a:off x="7442004" y="-9743101"/>
              <a:ext cx="7657529" cy="5546608"/>
            </a:xfrm>
            <a:custGeom>
              <a:avLst/>
              <a:gdLst/>
              <a:ahLst/>
              <a:cxnLst>
                <a:cxn ang="0">
                  <a:pos x="wd2" y="hd2"/>
                </a:cxn>
                <a:cxn ang="5400000">
                  <a:pos x="wd2" y="hd2"/>
                </a:cxn>
                <a:cxn ang="10800000">
                  <a:pos x="wd2" y="hd2"/>
                </a:cxn>
                <a:cxn ang="16200000">
                  <a:pos x="wd2" y="hd2"/>
                </a:cxn>
              </a:cxnLst>
              <a:rect l="0" t="0" r="r" b="b"/>
              <a:pathLst>
                <a:path w="21600" h="21600" extrusionOk="0">
                  <a:moveTo>
                    <a:pt x="0" y="3735"/>
                  </a:moveTo>
                  <a:lnTo>
                    <a:pt x="21600" y="0"/>
                  </a:lnTo>
                  <a:lnTo>
                    <a:pt x="21600" y="21600"/>
                  </a:lnTo>
                  <a:lnTo>
                    <a:pt x="0" y="17834"/>
                  </a:lnTo>
                  <a:lnTo>
                    <a:pt x="0" y="3735"/>
                  </a:lnTo>
                  <a:close/>
                </a:path>
              </a:pathLst>
            </a:custGeom>
            <a:gradFill>
              <a:gsLst>
                <a:gs pos="0">
                  <a:srgbClr val="E1E2E4"/>
                </a:gs>
                <a:gs pos="16944">
                  <a:srgbClr val="F0F1F2"/>
                </a:gs>
                <a:gs pos="73731">
                  <a:srgbClr val="FFFFFF"/>
                </a:gs>
              </a:gsLst>
            </a:gra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grpSp>
          <p:nvGrpSpPr>
            <p:cNvPr id="324" name="Group 324"/>
            <p:cNvGrpSpPr/>
            <p:nvPr/>
          </p:nvGrpSpPr>
          <p:grpSpPr>
            <a:xfrm>
              <a:off x="5624955" y="-8778969"/>
              <a:ext cx="3610159" cy="3610158"/>
              <a:chOff x="0" y="0"/>
              <a:chExt cx="3610157" cy="3610157"/>
            </a:xfrm>
          </p:grpSpPr>
          <p:graphicFrame>
            <p:nvGraphicFramePr>
              <p:cNvPr id="322" name="Chart 322"/>
              <p:cNvGraphicFramePr/>
              <p:nvPr/>
            </p:nvGraphicFramePr>
            <p:xfrm>
              <a:off x="0" y="0"/>
              <a:ext cx="3610158" cy="3610158"/>
            </p:xfrm>
            <a:graphic>
              <a:graphicData uri="http://schemas.openxmlformats.org/drawingml/2006/chart">
                <c:chart xmlns:c="http://schemas.openxmlformats.org/drawingml/2006/chart" xmlns:r="http://schemas.openxmlformats.org/officeDocument/2006/relationships" r:id="rId2"/>
              </a:graphicData>
            </a:graphic>
          </p:graphicFrame>
          <p:sp>
            <p:nvSpPr>
              <p:cNvPr id="323" name="Shape 323"/>
              <p:cNvSpPr/>
              <p:nvPr/>
            </p:nvSpPr>
            <p:spPr>
              <a:xfrm>
                <a:off x="391628" y="391628"/>
                <a:ext cx="2826901" cy="2826901"/>
              </a:xfrm>
              <a:prstGeom prst="ellipse">
                <a:avLst/>
              </a:prstGeom>
              <a:solidFill>
                <a:srgbClr val="FFFFF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grpSp>
          <p:nvGrpSpPr>
            <p:cNvPr id="327" name="Group 327"/>
            <p:cNvGrpSpPr/>
            <p:nvPr/>
          </p:nvGrpSpPr>
          <p:grpSpPr>
            <a:xfrm>
              <a:off x="12347423" y="-9739414"/>
              <a:ext cx="5531046" cy="5531047"/>
              <a:chOff x="0" y="0"/>
              <a:chExt cx="5531045" cy="5531045"/>
            </a:xfrm>
          </p:grpSpPr>
          <p:graphicFrame>
            <p:nvGraphicFramePr>
              <p:cNvPr id="325" name="Chart 325"/>
              <p:cNvGraphicFramePr/>
              <p:nvPr/>
            </p:nvGraphicFramePr>
            <p:xfrm>
              <a:off x="0" y="0"/>
              <a:ext cx="5531046" cy="5531046"/>
            </p:xfrm>
            <a:graphic>
              <a:graphicData uri="http://schemas.openxmlformats.org/drawingml/2006/chart">
                <c:chart xmlns:c="http://schemas.openxmlformats.org/drawingml/2006/chart" xmlns:r="http://schemas.openxmlformats.org/officeDocument/2006/relationships" r:id="rId3"/>
              </a:graphicData>
            </a:graphic>
          </p:graphicFrame>
          <p:sp>
            <p:nvSpPr>
              <p:cNvPr id="326" name="Shape 326"/>
              <p:cNvSpPr/>
              <p:nvPr/>
            </p:nvSpPr>
            <p:spPr>
              <a:xfrm>
                <a:off x="478902" y="478902"/>
                <a:ext cx="4573241" cy="4573241"/>
              </a:xfrm>
              <a:prstGeom prst="ellipse">
                <a:avLst/>
              </a:prstGeom>
              <a:solidFill>
                <a:srgbClr val="FFFFF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sp>
          <p:nvSpPr>
            <p:cNvPr id="329" name="Shape 329"/>
            <p:cNvSpPr/>
            <p:nvPr/>
          </p:nvSpPr>
          <p:spPr>
            <a:xfrm>
              <a:off x="6684708" y="-7386320"/>
              <a:ext cx="1520826" cy="939801"/>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ctr">
                <a:lnSpc>
                  <a:spcPct val="90000"/>
                </a:lnSpc>
                <a:defRPr sz="5500" b="1">
                  <a:solidFill>
                    <a:srgbClr val="282828"/>
                  </a:solidFill>
                  <a:latin typeface="Signika"/>
                  <a:ea typeface="Signika"/>
                  <a:cs typeface="Signika"/>
                  <a:sym typeface="Signika"/>
                </a:defRPr>
              </a:lvl1pPr>
            </a:lstStyle>
            <a:p>
              <a:r>
                <a:rPr dirty="0"/>
                <a:t>65%</a:t>
              </a:r>
            </a:p>
          </p:txBody>
        </p:sp>
        <p:sp>
          <p:nvSpPr>
            <p:cNvPr id="330" name="Shape 330"/>
            <p:cNvSpPr/>
            <p:nvPr/>
          </p:nvSpPr>
          <p:spPr>
            <a:xfrm>
              <a:off x="13681848" y="-7850792"/>
              <a:ext cx="2952751" cy="1790701"/>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ctr">
                <a:lnSpc>
                  <a:spcPct val="90000"/>
                </a:lnSpc>
                <a:defRPr sz="11000" b="1">
                  <a:solidFill>
                    <a:srgbClr val="282828"/>
                  </a:solidFill>
                  <a:latin typeface="Signika"/>
                  <a:ea typeface="Signika"/>
                  <a:cs typeface="Signika"/>
                  <a:sym typeface="Signika"/>
                </a:defRPr>
              </a:lvl1pPr>
            </a:lstStyle>
            <a:p>
              <a:r>
                <a:rPr dirty="0"/>
                <a:t>12%</a:t>
              </a:r>
            </a:p>
          </p:txBody>
        </p:sp>
      </p:grpSp>
      <p:pic>
        <p:nvPicPr>
          <p:cNvPr id="8" name="Picture 7">
            <a:extLst>
              <a:ext uri="{FF2B5EF4-FFF2-40B4-BE49-F238E27FC236}">
                <a16:creationId xmlns:a16="http://schemas.microsoft.com/office/drawing/2014/main" id="{CFB912DD-80A7-4534-B2D3-A1AADF38BAE3}"/>
              </a:ext>
            </a:extLst>
          </p:cNvPr>
          <p:cNvPicPr>
            <a:picLocks noChangeAspect="1"/>
          </p:cNvPicPr>
          <p:nvPr/>
        </p:nvPicPr>
        <p:blipFill>
          <a:blip r:embed="rId4"/>
          <a:stretch>
            <a:fillRect/>
          </a:stretch>
        </p:blipFill>
        <p:spPr>
          <a:xfrm>
            <a:off x="9201060" y="15733634"/>
            <a:ext cx="11796945" cy="12680136"/>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E74CCB8A-3B63-4437-BB78-A57E013A65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24955" y="-13541986"/>
            <a:ext cx="17739987" cy="11826657"/>
          </a:xfrm>
          <a:prstGeom prst="rect">
            <a:avLst/>
          </a:prstGeom>
        </p:spPr>
      </p:pic>
      <p:pic>
        <p:nvPicPr>
          <p:cNvPr id="10" name="Picture 9">
            <a:extLst>
              <a:ext uri="{FF2B5EF4-FFF2-40B4-BE49-F238E27FC236}">
                <a16:creationId xmlns:a16="http://schemas.microsoft.com/office/drawing/2014/main" id="{2F42F053-7631-48B7-951D-F999F95ABBC8}"/>
              </a:ext>
            </a:extLst>
          </p:cNvPr>
          <p:cNvPicPr>
            <a:picLocks noChangeAspect="1"/>
          </p:cNvPicPr>
          <p:nvPr/>
        </p:nvPicPr>
        <p:blipFill>
          <a:blip r:embed="rId6"/>
          <a:stretch>
            <a:fillRect/>
          </a:stretch>
        </p:blipFill>
        <p:spPr>
          <a:xfrm>
            <a:off x="757331" y="7298578"/>
            <a:ext cx="8502279" cy="2475493"/>
          </a:xfrm>
          <a:prstGeom prst="rect">
            <a:avLst/>
          </a:prstGeom>
        </p:spPr>
      </p:pic>
      <p:sp>
        <p:nvSpPr>
          <p:cNvPr id="22" name="Shape 101">
            <a:extLst>
              <a:ext uri="{FF2B5EF4-FFF2-40B4-BE49-F238E27FC236}">
                <a16:creationId xmlns:a16="http://schemas.microsoft.com/office/drawing/2014/main" id="{42340734-DFE8-4E34-B978-E6F83542C0CB}"/>
              </a:ext>
            </a:extLst>
          </p:cNvPr>
          <p:cNvSpPr/>
          <p:nvPr/>
        </p:nvSpPr>
        <p:spPr>
          <a:xfrm>
            <a:off x="497123" y="3058164"/>
            <a:ext cx="8762487" cy="4150447"/>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r">
              <a:lnSpc>
                <a:spcPct val="90000"/>
              </a:lnSpc>
              <a:defRPr sz="6000" b="1">
                <a:solidFill>
                  <a:srgbClr val="282828"/>
                </a:solidFill>
                <a:latin typeface="Signika"/>
                <a:ea typeface="Signika"/>
                <a:cs typeface="Signika"/>
                <a:sym typeface="Signika"/>
              </a:defRPr>
            </a:lvl1pPr>
          </a:lstStyle>
          <a:p>
            <a:pPr algn="l"/>
            <a:r>
              <a:rPr lang="en-US" sz="4800" dirty="0"/>
              <a:t>Snapshot of Product Portfolios through Reviews</a:t>
            </a:r>
          </a:p>
          <a:p>
            <a:pPr algn="l"/>
            <a:endParaRPr lang="en-US" sz="2800" dirty="0"/>
          </a:p>
          <a:p>
            <a:pPr marL="857250" indent="-857250" algn="l">
              <a:spcAft>
                <a:spcPts val="600"/>
              </a:spcAft>
              <a:buFont typeface="Arial" panose="020B0604020202020204" pitchFamily="34" charset="0"/>
              <a:buChar char="•"/>
            </a:pPr>
            <a:r>
              <a:rPr lang="en-US" sz="4800" b="0" dirty="0"/>
              <a:t>Sentiment: Positive &gt; = 4 eggs (stars)</a:t>
            </a:r>
          </a:p>
          <a:p>
            <a:pPr marL="857250" indent="-857250" algn="l">
              <a:spcAft>
                <a:spcPts val="600"/>
              </a:spcAft>
              <a:buFont typeface="Arial" panose="020B0604020202020204" pitchFamily="34" charset="0"/>
              <a:buChar char="•"/>
            </a:pPr>
            <a:r>
              <a:rPr lang="en-US" sz="4800" b="0" dirty="0"/>
              <a:t>Sentiment: Negative &lt; 4 eggs</a:t>
            </a:r>
          </a:p>
          <a:p>
            <a:pPr marL="857250" indent="-857250" algn="l">
              <a:spcAft>
                <a:spcPts val="600"/>
              </a:spcAft>
              <a:buFont typeface="Arial" panose="020B0604020202020204" pitchFamily="34" charset="0"/>
              <a:buChar char="•"/>
            </a:pPr>
            <a:endParaRPr lang="en-US" sz="4800" b="0" dirty="0"/>
          </a:p>
          <a:p>
            <a:pPr marL="857250" indent="-857250" algn="l">
              <a:spcAft>
                <a:spcPts val="600"/>
              </a:spcAft>
              <a:buFont typeface="Arial" panose="020B0604020202020204" pitchFamily="34" charset="0"/>
              <a:buChar char="•"/>
            </a:pPr>
            <a:endParaRPr lang="en-US" sz="4800" b="0" dirty="0"/>
          </a:p>
          <a:p>
            <a:pPr marL="857250" indent="-857250" algn="l">
              <a:buFont typeface="Arial" panose="020B0604020202020204" pitchFamily="34" charset="0"/>
              <a:buChar char="•"/>
            </a:pPr>
            <a:endParaRPr sz="4800" dirty="0"/>
          </a:p>
        </p:txBody>
      </p:sp>
      <p:pic>
        <p:nvPicPr>
          <p:cNvPr id="23" name="Graphic 22">
            <a:extLst>
              <a:ext uri="{FF2B5EF4-FFF2-40B4-BE49-F238E27FC236}">
                <a16:creationId xmlns:a16="http://schemas.microsoft.com/office/drawing/2014/main" id="{FEE90632-EF61-4F32-B3F7-E807F0C692AE}"/>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3747" t="1617" r="6857" b="-1617"/>
          <a:stretch/>
        </p:blipFill>
        <p:spPr>
          <a:xfrm>
            <a:off x="9850770" y="2071644"/>
            <a:ext cx="13127218" cy="11130194"/>
          </a:xfrm>
          <a:prstGeom prst="rect">
            <a:avLst/>
          </a:prstGeom>
        </p:spPr>
      </p:pic>
    </p:spTree>
    <p:extLst>
      <p:ext uri="{BB962C8B-B14F-4D97-AF65-F5344CB8AC3E}">
        <p14:creationId xmlns:p14="http://schemas.microsoft.com/office/powerpoint/2010/main" val="95673133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hape 34"/>
          <p:cNvSpPr/>
          <p:nvPr/>
        </p:nvSpPr>
        <p:spPr>
          <a:xfrm>
            <a:off x="1508077" y="1629876"/>
            <a:ext cx="11153244" cy="1909738"/>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pPr>
              <a:lnSpc>
                <a:spcPct val="90000"/>
              </a:lnSpc>
              <a:defRPr sz="11000" b="1">
                <a:solidFill>
                  <a:srgbClr val="282828"/>
                </a:solidFill>
                <a:latin typeface="Signika"/>
                <a:ea typeface="Signika"/>
                <a:cs typeface="Signika"/>
                <a:sym typeface="Signika"/>
              </a:defRPr>
            </a:pPr>
            <a:r>
              <a:rPr lang="en-US" dirty="0"/>
              <a:t>Outline</a:t>
            </a:r>
          </a:p>
          <a:p>
            <a:pPr>
              <a:lnSpc>
                <a:spcPct val="90000"/>
              </a:lnSpc>
              <a:defRPr sz="11000" b="1">
                <a:solidFill>
                  <a:srgbClr val="282828"/>
                </a:solidFill>
                <a:latin typeface="Signika"/>
                <a:ea typeface="Signika"/>
                <a:cs typeface="Signika"/>
                <a:sym typeface="Signika"/>
              </a:defRPr>
            </a:pPr>
            <a:endParaRPr dirty="0"/>
          </a:p>
        </p:txBody>
      </p:sp>
      <p:sp>
        <p:nvSpPr>
          <p:cNvPr id="35" name="Shape 35"/>
          <p:cNvSpPr/>
          <p:nvPr/>
        </p:nvSpPr>
        <p:spPr>
          <a:xfrm>
            <a:off x="1508077" y="4135916"/>
            <a:ext cx="19257652" cy="5444168"/>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pPr marL="857250" indent="-857250">
              <a:buFont typeface="Arial" panose="020B0604020202020204" pitchFamily="34" charset="0"/>
              <a:buChar char="•"/>
            </a:pPr>
            <a:r>
              <a:rPr lang="en-US" sz="6600" b="1" dirty="0">
                <a:solidFill>
                  <a:srgbClr val="282828"/>
                </a:solidFill>
              </a:rPr>
              <a:t>Introduction: Graphics Card Value</a:t>
            </a:r>
          </a:p>
          <a:p>
            <a:pPr marL="857250" indent="-857250">
              <a:buFont typeface="Arial" panose="020B0604020202020204" pitchFamily="34" charset="0"/>
              <a:buChar char="•"/>
            </a:pPr>
            <a:r>
              <a:rPr lang="en-US" sz="6600" b="1" dirty="0">
                <a:solidFill>
                  <a:srgbClr val="282828"/>
                </a:solidFill>
              </a:rPr>
              <a:t>Analysis of Specifications, Ratings, Reviews </a:t>
            </a:r>
          </a:p>
          <a:p>
            <a:pPr marL="857250" indent="-857250">
              <a:buFont typeface="Arial" panose="020B0604020202020204" pitchFamily="34" charset="0"/>
              <a:buChar char="•"/>
            </a:pPr>
            <a:r>
              <a:rPr lang="en-US" sz="6600" b="1" dirty="0">
                <a:solidFill>
                  <a:srgbClr val="282828"/>
                </a:solidFill>
                <a:highlight>
                  <a:srgbClr val="FFFF00"/>
                </a:highlight>
              </a:rPr>
              <a:t>Brief Analysis of Tokenized Reviews</a:t>
            </a:r>
          </a:p>
          <a:p>
            <a:pPr marL="857250" indent="-857250">
              <a:buFont typeface="Arial" panose="020B0604020202020204" pitchFamily="34" charset="0"/>
              <a:buChar char="•"/>
            </a:pPr>
            <a:r>
              <a:rPr lang="en-US" sz="6600" b="1" dirty="0">
                <a:solidFill>
                  <a:srgbClr val="282828"/>
                </a:solidFill>
              </a:rPr>
              <a:t>Conclusion</a:t>
            </a:r>
          </a:p>
          <a:p>
            <a:endParaRPr sz="6600" dirty="0"/>
          </a:p>
        </p:txBody>
      </p:sp>
      <p:sp>
        <p:nvSpPr>
          <p:cNvPr id="36" name="Shape 3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14</a:t>
            </a:fld>
            <a:endParaRPr/>
          </a:p>
        </p:txBody>
      </p:sp>
    </p:spTree>
    <p:extLst>
      <p:ext uri="{BB962C8B-B14F-4D97-AF65-F5344CB8AC3E}">
        <p14:creationId xmlns:p14="http://schemas.microsoft.com/office/powerpoint/2010/main" val="3746685829"/>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Shape 32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15</a:t>
            </a:fld>
            <a:endParaRPr/>
          </a:p>
        </p:txBody>
      </p:sp>
      <p:grpSp>
        <p:nvGrpSpPr>
          <p:cNvPr id="4" name="Group 3">
            <a:extLst>
              <a:ext uri="{FF2B5EF4-FFF2-40B4-BE49-F238E27FC236}">
                <a16:creationId xmlns:a16="http://schemas.microsoft.com/office/drawing/2014/main" id="{1D29FAE9-BB52-4D2D-89D0-FE3CE7BDC155}"/>
              </a:ext>
            </a:extLst>
          </p:cNvPr>
          <p:cNvGrpSpPr/>
          <p:nvPr/>
        </p:nvGrpSpPr>
        <p:grpSpPr>
          <a:xfrm>
            <a:off x="5624955" y="-9743101"/>
            <a:ext cx="12253514" cy="5546608"/>
            <a:chOff x="5624955" y="-9743101"/>
            <a:chExt cx="12253514" cy="5546608"/>
          </a:xfrm>
        </p:grpSpPr>
        <p:sp>
          <p:nvSpPr>
            <p:cNvPr id="317" name="Shape 317"/>
            <p:cNvSpPr/>
            <p:nvPr/>
          </p:nvSpPr>
          <p:spPr>
            <a:xfrm>
              <a:off x="7442004" y="-9743101"/>
              <a:ext cx="7657529" cy="5546608"/>
            </a:xfrm>
            <a:custGeom>
              <a:avLst/>
              <a:gdLst/>
              <a:ahLst/>
              <a:cxnLst>
                <a:cxn ang="0">
                  <a:pos x="wd2" y="hd2"/>
                </a:cxn>
                <a:cxn ang="5400000">
                  <a:pos x="wd2" y="hd2"/>
                </a:cxn>
                <a:cxn ang="10800000">
                  <a:pos x="wd2" y="hd2"/>
                </a:cxn>
                <a:cxn ang="16200000">
                  <a:pos x="wd2" y="hd2"/>
                </a:cxn>
              </a:cxnLst>
              <a:rect l="0" t="0" r="r" b="b"/>
              <a:pathLst>
                <a:path w="21600" h="21600" extrusionOk="0">
                  <a:moveTo>
                    <a:pt x="0" y="3735"/>
                  </a:moveTo>
                  <a:lnTo>
                    <a:pt x="21600" y="0"/>
                  </a:lnTo>
                  <a:lnTo>
                    <a:pt x="21600" y="21600"/>
                  </a:lnTo>
                  <a:lnTo>
                    <a:pt x="0" y="17834"/>
                  </a:lnTo>
                  <a:lnTo>
                    <a:pt x="0" y="3735"/>
                  </a:lnTo>
                  <a:close/>
                </a:path>
              </a:pathLst>
            </a:custGeom>
            <a:gradFill>
              <a:gsLst>
                <a:gs pos="0">
                  <a:srgbClr val="E1E2E4"/>
                </a:gs>
                <a:gs pos="16944">
                  <a:srgbClr val="F0F1F2"/>
                </a:gs>
                <a:gs pos="73731">
                  <a:srgbClr val="FFFFFF"/>
                </a:gs>
              </a:gsLst>
            </a:gra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grpSp>
          <p:nvGrpSpPr>
            <p:cNvPr id="324" name="Group 324"/>
            <p:cNvGrpSpPr/>
            <p:nvPr/>
          </p:nvGrpSpPr>
          <p:grpSpPr>
            <a:xfrm>
              <a:off x="5624955" y="-8778969"/>
              <a:ext cx="3610159" cy="3610158"/>
              <a:chOff x="0" y="0"/>
              <a:chExt cx="3610157" cy="3610157"/>
            </a:xfrm>
          </p:grpSpPr>
          <p:graphicFrame>
            <p:nvGraphicFramePr>
              <p:cNvPr id="322" name="Chart 322"/>
              <p:cNvGraphicFramePr/>
              <p:nvPr/>
            </p:nvGraphicFramePr>
            <p:xfrm>
              <a:off x="0" y="0"/>
              <a:ext cx="3610158" cy="3610158"/>
            </p:xfrm>
            <a:graphic>
              <a:graphicData uri="http://schemas.openxmlformats.org/drawingml/2006/chart">
                <c:chart xmlns:c="http://schemas.openxmlformats.org/drawingml/2006/chart" xmlns:r="http://schemas.openxmlformats.org/officeDocument/2006/relationships" r:id="rId2"/>
              </a:graphicData>
            </a:graphic>
          </p:graphicFrame>
          <p:sp>
            <p:nvSpPr>
              <p:cNvPr id="323" name="Shape 323"/>
              <p:cNvSpPr/>
              <p:nvPr/>
            </p:nvSpPr>
            <p:spPr>
              <a:xfrm>
                <a:off x="391628" y="391628"/>
                <a:ext cx="2826901" cy="2826901"/>
              </a:xfrm>
              <a:prstGeom prst="ellipse">
                <a:avLst/>
              </a:prstGeom>
              <a:solidFill>
                <a:srgbClr val="FFFFF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grpSp>
          <p:nvGrpSpPr>
            <p:cNvPr id="327" name="Group 327"/>
            <p:cNvGrpSpPr/>
            <p:nvPr/>
          </p:nvGrpSpPr>
          <p:grpSpPr>
            <a:xfrm>
              <a:off x="12347423" y="-9739414"/>
              <a:ext cx="5531046" cy="5531047"/>
              <a:chOff x="0" y="0"/>
              <a:chExt cx="5531045" cy="5531045"/>
            </a:xfrm>
          </p:grpSpPr>
          <p:graphicFrame>
            <p:nvGraphicFramePr>
              <p:cNvPr id="325" name="Chart 325"/>
              <p:cNvGraphicFramePr/>
              <p:nvPr/>
            </p:nvGraphicFramePr>
            <p:xfrm>
              <a:off x="0" y="0"/>
              <a:ext cx="5531046" cy="5531046"/>
            </p:xfrm>
            <a:graphic>
              <a:graphicData uri="http://schemas.openxmlformats.org/drawingml/2006/chart">
                <c:chart xmlns:c="http://schemas.openxmlformats.org/drawingml/2006/chart" xmlns:r="http://schemas.openxmlformats.org/officeDocument/2006/relationships" r:id="rId3"/>
              </a:graphicData>
            </a:graphic>
          </p:graphicFrame>
          <p:sp>
            <p:nvSpPr>
              <p:cNvPr id="326" name="Shape 326"/>
              <p:cNvSpPr/>
              <p:nvPr/>
            </p:nvSpPr>
            <p:spPr>
              <a:xfrm>
                <a:off x="478902" y="478902"/>
                <a:ext cx="4573241" cy="4573241"/>
              </a:xfrm>
              <a:prstGeom prst="ellipse">
                <a:avLst/>
              </a:prstGeom>
              <a:solidFill>
                <a:srgbClr val="FFFFF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sp>
          <p:nvSpPr>
            <p:cNvPr id="329" name="Shape 329"/>
            <p:cNvSpPr/>
            <p:nvPr/>
          </p:nvSpPr>
          <p:spPr>
            <a:xfrm>
              <a:off x="6684708" y="-7386320"/>
              <a:ext cx="1520826" cy="939801"/>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ctr">
                <a:lnSpc>
                  <a:spcPct val="90000"/>
                </a:lnSpc>
                <a:defRPr sz="5500" b="1">
                  <a:solidFill>
                    <a:srgbClr val="282828"/>
                  </a:solidFill>
                  <a:latin typeface="Signika"/>
                  <a:ea typeface="Signika"/>
                  <a:cs typeface="Signika"/>
                  <a:sym typeface="Signika"/>
                </a:defRPr>
              </a:lvl1pPr>
            </a:lstStyle>
            <a:p>
              <a:r>
                <a:rPr dirty="0"/>
                <a:t>65%</a:t>
              </a:r>
            </a:p>
          </p:txBody>
        </p:sp>
        <p:sp>
          <p:nvSpPr>
            <p:cNvPr id="330" name="Shape 330"/>
            <p:cNvSpPr/>
            <p:nvPr/>
          </p:nvSpPr>
          <p:spPr>
            <a:xfrm>
              <a:off x="13681848" y="-7850792"/>
              <a:ext cx="2952751" cy="1790701"/>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ctr">
                <a:lnSpc>
                  <a:spcPct val="90000"/>
                </a:lnSpc>
                <a:defRPr sz="11000" b="1">
                  <a:solidFill>
                    <a:srgbClr val="282828"/>
                  </a:solidFill>
                  <a:latin typeface="Signika"/>
                  <a:ea typeface="Signika"/>
                  <a:cs typeface="Signika"/>
                  <a:sym typeface="Signika"/>
                </a:defRPr>
              </a:lvl1pPr>
            </a:lstStyle>
            <a:p>
              <a:r>
                <a:rPr dirty="0"/>
                <a:t>12%</a:t>
              </a:r>
            </a:p>
          </p:txBody>
        </p:sp>
      </p:grpSp>
      <p:pic>
        <p:nvPicPr>
          <p:cNvPr id="9" name="Graphic 8">
            <a:extLst>
              <a:ext uri="{FF2B5EF4-FFF2-40B4-BE49-F238E27FC236}">
                <a16:creationId xmlns:a16="http://schemas.microsoft.com/office/drawing/2014/main" id="{E0E16583-27FD-4ACA-ADF0-1C88B490BA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03054" y="16497548"/>
            <a:ext cx="15357588" cy="10238392"/>
          </a:xfrm>
          <a:prstGeom prst="rect">
            <a:avLst/>
          </a:prstGeom>
        </p:spPr>
      </p:pic>
      <p:pic>
        <p:nvPicPr>
          <p:cNvPr id="20" name="Graphic 19">
            <a:extLst>
              <a:ext uri="{FF2B5EF4-FFF2-40B4-BE49-F238E27FC236}">
                <a16:creationId xmlns:a16="http://schemas.microsoft.com/office/drawing/2014/main" id="{61B93D39-EF8B-4651-9F4E-8ACDF55EF42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79692" y="16497548"/>
            <a:ext cx="15357588" cy="10238392"/>
          </a:xfrm>
          <a:prstGeom prst="rect">
            <a:avLst/>
          </a:prstGeom>
        </p:spPr>
      </p:pic>
      <p:sp>
        <p:nvSpPr>
          <p:cNvPr id="21" name="Shape 318">
            <a:extLst>
              <a:ext uri="{FF2B5EF4-FFF2-40B4-BE49-F238E27FC236}">
                <a16:creationId xmlns:a16="http://schemas.microsoft.com/office/drawing/2014/main" id="{52097477-1194-43BD-99EB-5AC5366EF287}"/>
              </a:ext>
            </a:extLst>
          </p:cNvPr>
          <p:cNvSpPr/>
          <p:nvPr/>
        </p:nvSpPr>
        <p:spPr>
          <a:xfrm>
            <a:off x="-12332" y="9664"/>
            <a:ext cx="24396332" cy="2043953"/>
          </a:xfrm>
          <a:prstGeom prst="rect">
            <a:avLst/>
          </a:prstGeom>
          <a:solidFill>
            <a:srgbClr val="F3F4F6"/>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dirty="0"/>
          </a:p>
        </p:txBody>
      </p:sp>
      <p:sp>
        <p:nvSpPr>
          <p:cNvPr id="319" name="Shape 319"/>
          <p:cNvSpPr/>
          <p:nvPr/>
        </p:nvSpPr>
        <p:spPr>
          <a:xfrm>
            <a:off x="682984" y="824128"/>
            <a:ext cx="23701016" cy="1229489"/>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pPr>
              <a:lnSpc>
                <a:spcPct val="70000"/>
              </a:lnSpc>
              <a:defRPr sz="11000" b="1">
                <a:solidFill>
                  <a:srgbClr val="282828"/>
                </a:solidFill>
                <a:latin typeface="Signika"/>
                <a:ea typeface="Signika"/>
                <a:cs typeface="Signika"/>
                <a:sym typeface="Signika"/>
              </a:defRPr>
            </a:pPr>
            <a:r>
              <a:rPr lang="en-US" sz="8500" b="1" dirty="0">
                <a:solidFill>
                  <a:srgbClr val="282828"/>
                </a:solidFill>
                <a:latin typeface="Signika"/>
              </a:rPr>
              <a:t>Common words in reviews</a:t>
            </a:r>
            <a:endParaRPr sz="8500" b="1" dirty="0">
              <a:solidFill>
                <a:srgbClr val="282828"/>
              </a:solidFill>
              <a:latin typeface="Signika"/>
            </a:endParaRPr>
          </a:p>
        </p:txBody>
      </p:sp>
      <p:pic>
        <p:nvPicPr>
          <p:cNvPr id="14" name="Picture 13">
            <a:extLst>
              <a:ext uri="{FF2B5EF4-FFF2-40B4-BE49-F238E27FC236}">
                <a16:creationId xmlns:a16="http://schemas.microsoft.com/office/drawing/2014/main" id="{235FA991-9A3E-40CE-AA4C-2E29AF9C6856}"/>
              </a:ext>
            </a:extLst>
          </p:cNvPr>
          <p:cNvPicPr>
            <a:picLocks noChangeAspect="1"/>
          </p:cNvPicPr>
          <p:nvPr/>
        </p:nvPicPr>
        <p:blipFill>
          <a:blip r:embed="rId6"/>
          <a:stretch>
            <a:fillRect/>
          </a:stretch>
        </p:blipFill>
        <p:spPr>
          <a:xfrm>
            <a:off x="5624955" y="2194331"/>
            <a:ext cx="11637443" cy="10238391"/>
          </a:xfrm>
          <a:prstGeom prst="rect">
            <a:avLst/>
          </a:prstGeom>
        </p:spPr>
      </p:pic>
    </p:spTree>
    <p:extLst>
      <p:ext uri="{BB962C8B-B14F-4D97-AF65-F5344CB8AC3E}">
        <p14:creationId xmlns:p14="http://schemas.microsoft.com/office/powerpoint/2010/main" val="140211870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Shape 32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16</a:t>
            </a:fld>
            <a:endParaRPr/>
          </a:p>
        </p:txBody>
      </p:sp>
      <p:grpSp>
        <p:nvGrpSpPr>
          <p:cNvPr id="4" name="Group 3">
            <a:extLst>
              <a:ext uri="{FF2B5EF4-FFF2-40B4-BE49-F238E27FC236}">
                <a16:creationId xmlns:a16="http://schemas.microsoft.com/office/drawing/2014/main" id="{1D29FAE9-BB52-4D2D-89D0-FE3CE7BDC155}"/>
              </a:ext>
            </a:extLst>
          </p:cNvPr>
          <p:cNvGrpSpPr/>
          <p:nvPr/>
        </p:nvGrpSpPr>
        <p:grpSpPr>
          <a:xfrm>
            <a:off x="5624955" y="-9743101"/>
            <a:ext cx="12253514" cy="5546608"/>
            <a:chOff x="5624955" y="-9743101"/>
            <a:chExt cx="12253514" cy="5546608"/>
          </a:xfrm>
        </p:grpSpPr>
        <p:sp>
          <p:nvSpPr>
            <p:cNvPr id="317" name="Shape 317"/>
            <p:cNvSpPr/>
            <p:nvPr/>
          </p:nvSpPr>
          <p:spPr>
            <a:xfrm>
              <a:off x="7442004" y="-9743101"/>
              <a:ext cx="7657529" cy="5546608"/>
            </a:xfrm>
            <a:custGeom>
              <a:avLst/>
              <a:gdLst/>
              <a:ahLst/>
              <a:cxnLst>
                <a:cxn ang="0">
                  <a:pos x="wd2" y="hd2"/>
                </a:cxn>
                <a:cxn ang="5400000">
                  <a:pos x="wd2" y="hd2"/>
                </a:cxn>
                <a:cxn ang="10800000">
                  <a:pos x="wd2" y="hd2"/>
                </a:cxn>
                <a:cxn ang="16200000">
                  <a:pos x="wd2" y="hd2"/>
                </a:cxn>
              </a:cxnLst>
              <a:rect l="0" t="0" r="r" b="b"/>
              <a:pathLst>
                <a:path w="21600" h="21600" extrusionOk="0">
                  <a:moveTo>
                    <a:pt x="0" y="3735"/>
                  </a:moveTo>
                  <a:lnTo>
                    <a:pt x="21600" y="0"/>
                  </a:lnTo>
                  <a:lnTo>
                    <a:pt x="21600" y="21600"/>
                  </a:lnTo>
                  <a:lnTo>
                    <a:pt x="0" y="17834"/>
                  </a:lnTo>
                  <a:lnTo>
                    <a:pt x="0" y="3735"/>
                  </a:lnTo>
                  <a:close/>
                </a:path>
              </a:pathLst>
            </a:custGeom>
            <a:gradFill>
              <a:gsLst>
                <a:gs pos="0">
                  <a:srgbClr val="E1E2E4"/>
                </a:gs>
                <a:gs pos="16944">
                  <a:srgbClr val="F0F1F2"/>
                </a:gs>
                <a:gs pos="73731">
                  <a:srgbClr val="FFFFFF"/>
                </a:gs>
              </a:gsLst>
            </a:gra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grpSp>
          <p:nvGrpSpPr>
            <p:cNvPr id="324" name="Group 324"/>
            <p:cNvGrpSpPr/>
            <p:nvPr/>
          </p:nvGrpSpPr>
          <p:grpSpPr>
            <a:xfrm>
              <a:off x="5624955" y="-8778969"/>
              <a:ext cx="3610159" cy="3610158"/>
              <a:chOff x="0" y="0"/>
              <a:chExt cx="3610157" cy="3610157"/>
            </a:xfrm>
          </p:grpSpPr>
          <p:graphicFrame>
            <p:nvGraphicFramePr>
              <p:cNvPr id="322" name="Chart 322"/>
              <p:cNvGraphicFramePr/>
              <p:nvPr/>
            </p:nvGraphicFramePr>
            <p:xfrm>
              <a:off x="0" y="0"/>
              <a:ext cx="3610158" cy="3610158"/>
            </p:xfrm>
            <a:graphic>
              <a:graphicData uri="http://schemas.openxmlformats.org/drawingml/2006/chart">
                <c:chart xmlns:c="http://schemas.openxmlformats.org/drawingml/2006/chart" xmlns:r="http://schemas.openxmlformats.org/officeDocument/2006/relationships" r:id="rId2"/>
              </a:graphicData>
            </a:graphic>
          </p:graphicFrame>
          <p:sp>
            <p:nvSpPr>
              <p:cNvPr id="323" name="Shape 323"/>
              <p:cNvSpPr/>
              <p:nvPr/>
            </p:nvSpPr>
            <p:spPr>
              <a:xfrm>
                <a:off x="391628" y="391628"/>
                <a:ext cx="2826901" cy="2826901"/>
              </a:xfrm>
              <a:prstGeom prst="ellipse">
                <a:avLst/>
              </a:prstGeom>
              <a:solidFill>
                <a:srgbClr val="FFFFF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grpSp>
          <p:nvGrpSpPr>
            <p:cNvPr id="327" name="Group 327"/>
            <p:cNvGrpSpPr/>
            <p:nvPr/>
          </p:nvGrpSpPr>
          <p:grpSpPr>
            <a:xfrm>
              <a:off x="12347423" y="-9739414"/>
              <a:ext cx="5531046" cy="5531047"/>
              <a:chOff x="0" y="0"/>
              <a:chExt cx="5531045" cy="5531045"/>
            </a:xfrm>
          </p:grpSpPr>
          <p:graphicFrame>
            <p:nvGraphicFramePr>
              <p:cNvPr id="325" name="Chart 325"/>
              <p:cNvGraphicFramePr/>
              <p:nvPr/>
            </p:nvGraphicFramePr>
            <p:xfrm>
              <a:off x="0" y="0"/>
              <a:ext cx="5531046" cy="5531046"/>
            </p:xfrm>
            <a:graphic>
              <a:graphicData uri="http://schemas.openxmlformats.org/drawingml/2006/chart">
                <c:chart xmlns:c="http://schemas.openxmlformats.org/drawingml/2006/chart" xmlns:r="http://schemas.openxmlformats.org/officeDocument/2006/relationships" r:id="rId3"/>
              </a:graphicData>
            </a:graphic>
          </p:graphicFrame>
          <p:sp>
            <p:nvSpPr>
              <p:cNvPr id="326" name="Shape 326"/>
              <p:cNvSpPr/>
              <p:nvPr/>
            </p:nvSpPr>
            <p:spPr>
              <a:xfrm>
                <a:off x="478902" y="478902"/>
                <a:ext cx="4573241" cy="4573241"/>
              </a:xfrm>
              <a:prstGeom prst="ellipse">
                <a:avLst/>
              </a:prstGeom>
              <a:solidFill>
                <a:srgbClr val="FFFFF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sp>
          <p:nvSpPr>
            <p:cNvPr id="329" name="Shape 329"/>
            <p:cNvSpPr/>
            <p:nvPr/>
          </p:nvSpPr>
          <p:spPr>
            <a:xfrm>
              <a:off x="6684708" y="-7386320"/>
              <a:ext cx="1520826" cy="939801"/>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ctr">
                <a:lnSpc>
                  <a:spcPct val="90000"/>
                </a:lnSpc>
                <a:defRPr sz="5500" b="1">
                  <a:solidFill>
                    <a:srgbClr val="282828"/>
                  </a:solidFill>
                  <a:latin typeface="Signika"/>
                  <a:ea typeface="Signika"/>
                  <a:cs typeface="Signika"/>
                  <a:sym typeface="Signika"/>
                </a:defRPr>
              </a:lvl1pPr>
            </a:lstStyle>
            <a:p>
              <a:r>
                <a:rPr dirty="0"/>
                <a:t>65%</a:t>
              </a:r>
            </a:p>
          </p:txBody>
        </p:sp>
        <p:sp>
          <p:nvSpPr>
            <p:cNvPr id="330" name="Shape 330"/>
            <p:cNvSpPr/>
            <p:nvPr/>
          </p:nvSpPr>
          <p:spPr>
            <a:xfrm>
              <a:off x="13681848" y="-7850792"/>
              <a:ext cx="2952751" cy="1790701"/>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ctr">
                <a:lnSpc>
                  <a:spcPct val="90000"/>
                </a:lnSpc>
                <a:defRPr sz="11000" b="1">
                  <a:solidFill>
                    <a:srgbClr val="282828"/>
                  </a:solidFill>
                  <a:latin typeface="Signika"/>
                  <a:ea typeface="Signika"/>
                  <a:cs typeface="Signika"/>
                  <a:sym typeface="Signika"/>
                </a:defRPr>
              </a:lvl1pPr>
            </a:lstStyle>
            <a:p>
              <a:r>
                <a:rPr dirty="0"/>
                <a:t>12%</a:t>
              </a:r>
            </a:p>
          </p:txBody>
        </p:sp>
      </p:grpSp>
      <p:pic>
        <p:nvPicPr>
          <p:cNvPr id="9" name="Graphic 8">
            <a:extLst>
              <a:ext uri="{FF2B5EF4-FFF2-40B4-BE49-F238E27FC236}">
                <a16:creationId xmlns:a16="http://schemas.microsoft.com/office/drawing/2014/main" id="{E0E16583-27FD-4ACA-ADF0-1C88B490BA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03054" y="16497548"/>
            <a:ext cx="15357588" cy="10238392"/>
          </a:xfrm>
          <a:prstGeom prst="rect">
            <a:avLst/>
          </a:prstGeom>
        </p:spPr>
      </p:pic>
      <p:pic>
        <p:nvPicPr>
          <p:cNvPr id="20" name="Graphic 19">
            <a:extLst>
              <a:ext uri="{FF2B5EF4-FFF2-40B4-BE49-F238E27FC236}">
                <a16:creationId xmlns:a16="http://schemas.microsoft.com/office/drawing/2014/main" id="{61B93D39-EF8B-4651-9F4E-8ACDF55EF42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79692" y="16497548"/>
            <a:ext cx="15357588" cy="10238392"/>
          </a:xfrm>
          <a:prstGeom prst="rect">
            <a:avLst/>
          </a:prstGeom>
        </p:spPr>
      </p:pic>
      <p:sp>
        <p:nvSpPr>
          <p:cNvPr id="21" name="Shape 318">
            <a:extLst>
              <a:ext uri="{FF2B5EF4-FFF2-40B4-BE49-F238E27FC236}">
                <a16:creationId xmlns:a16="http://schemas.microsoft.com/office/drawing/2014/main" id="{52097477-1194-43BD-99EB-5AC5366EF287}"/>
              </a:ext>
            </a:extLst>
          </p:cNvPr>
          <p:cNvSpPr/>
          <p:nvPr/>
        </p:nvSpPr>
        <p:spPr>
          <a:xfrm>
            <a:off x="-12332" y="9664"/>
            <a:ext cx="24396332" cy="2043953"/>
          </a:xfrm>
          <a:prstGeom prst="rect">
            <a:avLst/>
          </a:prstGeom>
          <a:solidFill>
            <a:srgbClr val="F3F4F6"/>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dirty="0"/>
          </a:p>
        </p:txBody>
      </p:sp>
      <p:sp>
        <p:nvSpPr>
          <p:cNvPr id="319" name="Shape 319"/>
          <p:cNvSpPr/>
          <p:nvPr/>
        </p:nvSpPr>
        <p:spPr>
          <a:xfrm>
            <a:off x="682984" y="824128"/>
            <a:ext cx="23701016" cy="1229489"/>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pPr>
              <a:lnSpc>
                <a:spcPct val="70000"/>
              </a:lnSpc>
              <a:defRPr sz="11000" b="1">
                <a:solidFill>
                  <a:srgbClr val="282828"/>
                </a:solidFill>
                <a:latin typeface="Signika"/>
                <a:ea typeface="Signika"/>
                <a:cs typeface="Signika"/>
                <a:sym typeface="Signika"/>
              </a:defRPr>
            </a:pPr>
            <a:r>
              <a:rPr lang="en-US" sz="8500" b="1" dirty="0">
                <a:solidFill>
                  <a:srgbClr val="282828"/>
                </a:solidFill>
                <a:latin typeface="Signika"/>
              </a:rPr>
              <a:t>Common words in positive and negative reviews</a:t>
            </a:r>
          </a:p>
        </p:txBody>
      </p:sp>
      <p:pic>
        <p:nvPicPr>
          <p:cNvPr id="24" name="Picture 23">
            <a:extLst>
              <a:ext uri="{FF2B5EF4-FFF2-40B4-BE49-F238E27FC236}">
                <a16:creationId xmlns:a16="http://schemas.microsoft.com/office/drawing/2014/main" id="{A788655B-01DC-4DD4-BE42-8EFE9E04FDAE}"/>
              </a:ext>
            </a:extLst>
          </p:cNvPr>
          <p:cNvPicPr>
            <a:picLocks noChangeAspect="1"/>
          </p:cNvPicPr>
          <p:nvPr/>
        </p:nvPicPr>
        <p:blipFill>
          <a:blip r:embed="rId6"/>
          <a:stretch>
            <a:fillRect/>
          </a:stretch>
        </p:blipFill>
        <p:spPr>
          <a:xfrm>
            <a:off x="824445" y="2428851"/>
            <a:ext cx="9941878" cy="10500410"/>
          </a:xfrm>
          <a:prstGeom prst="rect">
            <a:avLst/>
          </a:prstGeom>
        </p:spPr>
      </p:pic>
      <p:pic>
        <p:nvPicPr>
          <p:cNvPr id="36" name="Picture 35">
            <a:extLst>
              <a:ext uri="{FF2B5EF4-FFF2-40B4-BE49-F238E27FC236}">
                <a16:creationId xmlns:a16="http://schemas.microsoft.com/office/drawing/2014/main" id="{DB9169B8-B1B1-4F6A-BA98-05CABA9D5051}"/>
              </a:ext>
            </a:extLst>
          </p:cNvPr>
          <p:cNvPicPr>
            <a:picLocks noChangeAspect="1"/>
          </p:cNvPicPr>
          <p:nvPr/>
        </p:nvPicPr>
        <p:blipFill>
          <a:blip r:embed="rId7"/>
          <a:stretch>
            <a:fillRect/>
          </a:stretch>
        </p:blipFill>
        <p:spPr>
          <a:xfrm>
            <a:off x="12533492" y="2428851"/>
            <a:ext cx="9941878" cy="10244816"/>
          </a:xfrm>
          <a:prstGeom prst="rect">
            <a:avLst/>
          </a:prstGeom>
        </p:spPr>
      </p:pic>
    </p:spTree>
    <p:extLst>
      <p:ext uri="{BB962C8B-B14F-4D97-AF65-F5344CB8AC3E}">
        <p14:creationId xmlns:p14="http://schemas.microsoft.com/office/powerpoint/2010/main" val="39070922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Shape 32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17</a:t>
            </a:fld>
            <a:endParaRPr/>
          </a:p>
        </p:txBody>
      </p:sp>
      <p:grpSp>
        <p:nvGrpSpPr>
          <p:cNvPr id="4" name="Group 3">
            <a:extLst>
              <a:ext uri="{FF2B5EF4-FFF2-40B4-BE49-F238E27FC236}">
                <a16:creationId xmlns:a16="http://schemas.microsoft.com/office/drawing/2014/main" id="{1D29FAE9-BB52-4D2D-89D0-FE3CE7BDC155}"/>
              </a:ext>
            </a:extLst>
          </p:cNvPr>
          <p:cNvGrpSpPr/>
          <p:nvPr/>
        </p:nvGrpSpPr>
        <p:grpSpPr>
          <a:xfrm>
            <a:off x="5624955" y="-9743101"/>
            <a:ext cx="12253514" cy="5546608"/>
            <a:chOff x="5624955" y="-9743101"/>
            <a:chExt cx="12253514" cy="5546608"/>
          </a:xfrm>
        </p:grpSpPr>
        <p:sp>
          <p:nvSpPr>
            <p:cNvPr id="317" name="Shape 317"/>
            <p:cNvSpPr/>
            <p:nvPr/>
          </p:nvSpPr>
          <p:spPr>
            <a:xfrm>
              <a:off x="7442004" y="-9743101"/>
              <a:ext cx="7657529" cy="5546608"/>
            </a:xfrm>
            <a:custGeom>
              <a:avLst/>
              <a:gdLst/>
              <a:ahLst/>
              <a:cxnLst>
                <a:cxn ang="0">
                  <a:pos x="wd2" y="hd2"/>
                </a:cxn>
                <a:cxn ang="5400000">
                  <a:pos x="wd2" y="hd2"/>
                </a:cxn>
                <a:cxn ang="10800000">
                  <a:pos x="wd2" y="hd2"/>
                </a:cxn>
                <a:cxn ang="16200000">
                  <a:pos x="wd2" y="hd2"/>
                </a:cxn>
              </a:cxnLst>
              <a:rect l="0" t="0" r="r" b="b"/>
              <a:pathLst>
                <a:path w="21600" h="21600" extrusionOk="0">
                  <a:moveTo>
                    <a:pt x="0" y="3735"/>
                  </a:moveTo>
                  <a:lnTo>
                    <a:pt x="21600" y="0"/>
                  </a:lnTo>
                  <a:lnTo>
                    <a:pt x="21600" y="21600"/>
                  </a:lnTo>
                  <a:lnTo>
                    <a:pt x="0" y="17834"/>
                  </a:lnTo>
                  <a:lnTo>
                    <a:pt x="0" y="3735"/>
                  </a:lnTo>
                  <a:close/>
                </a:path>
              </a:pathLst>
            </a:custGeom>
            <a:gradFill>
              <a:gsLst>
                <a:gs pos="0">
                  <a:srgbClr val="E1E2E4"/>
                </a:gs>
                <a:gs pos="16944">
                  <a:srgbClr val="F0F1F2"/>
                </a:gs>
                <a:gs pos="73731">
                  <a:srgbClr val="FFFFFF"/>
                </a:gs>
              </a:gsLst>
            </a:gra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grpSp>
          <p:nvGrpSpPr>
            <p:cNvPr id="324" name="Group 324"/>
            <p:cNvGrpSpPr/>
            <p:nvPr/>
          </p:nvGrpSpPr>
          <p:grpSpPr>
            <a:xfrm>
              <a:off x="5624955" y="-8778969"/>
              <a:ext cx="3610159" cy="3610158"/>
              <a:chOff x="0" y="0"/>
              <a:chExt cx="3610157" cy="3610157"/>
            </a:xfrm>
          </p:grpSpPr>
          <p:graphicFrame>
            <p:nvGraphicFramePr>
              <p:cNvPr id="322" name="Chart 322"/>
              <p:cNvGraphicFramePr/>
              <p:nvPr/>
            </p:nvGraphicFramePr>
            <p:xfrm>
              <a:off x="0" y="0"/>
              <a:ext cx="3610158" cy="3610158"/>
            </p:xfrm>
            <a:graphic>
              <a:graphicData uri="http://schemas.openxmlformats.org/drawingml/2006/chart">
                <c:chart xmlns:c="http://schemas.openxmlformats.org/drawingml/2006/chart" xmlns:r="http://schemas.openxmlformats.org/officeDocument/2006/relationships" r:id="rId2"/>
              </a:graphicData>
            </a:graphic>
          </p:graphicFrame>
          <p:sp>
            <p:nvSpPr>
              <p:cNvPr id="323" name="Shape 323"/>
              <p:cNvSpPr/>
              <p:nvPr/>
            </p:nvSpPr>
            <p:spPr>
              <a:xfrm>
                <a:off x="391628" y="391628"/>
                <a:ext cx="2826901" cy="2826901"/>
              </a:xfrm>
              <a:prstGeom prst="ellipse">
                <a:avLst/>
              </a:prstGeom>
              <a:solidFill>
                <a:srgbClr val="FFFFF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grpSp>
          <p:nvGrpSpPr>
            <p:cNvPr id="327" name="Group 327"/>
            <p:cNvGrpSpPr/>
            <p:nvPr/>
          </p:nvGrpSpPr>
          <p:grpSpPr>
            <a:xfrm>
              <a:off x="12347423" y="-9739414"/>
              <a:ext cx="5531046" cy="5531047"/>
              <a:chOff x="0" y="0"/>
              <a:chExt cx="5531045" cy="5531045"/>
            </a:xfrm>
          </p:grpSpPr>
          <p:graphicFrame>
            <p:nvGraphicFramePr>
              <p:cNvPr id="325" name="Chart 325"/>
              <p:cNvGraphicFramePr/>
              <p:nvPr/>
            </p:nvGraphicFramePr>
            <p:xfrm>
              <a:off x="0" y="0"/>
              <a:ext cx="5531046" cy="5531046"/>
            </p:xfrm>
            <a:graphic>
              <a:graphicData uri="http://schemas.openxmlformats.org/drawingml/2006/chart">
                <c:chart xmlns:c="http://schemas.openxmlformats.org/drawingml/2006/chart" xmlns:r="http://schemas.openxmlformats.org/officeDocument/2006/relationships" r:id="rId3"/>
              </a:graphicData>
            </a:graphic>
          </p:graphicFrame>
          <p:sp>
            <p:nvSpPr>
              <p:cNvPr id="326" name="Shape 326"/>
              <p:cNvSpPr/>
              <p:nvPr/>
            </p:nvSpPr>
            <p:spPr>
              <a:xfrm>
                <a:off x="478902" y="478902"/>
                <a:ext cx="4573241" cy="4573241"/>
              </a:xfrm>
              <a:prstGeom prst="ellipse">
                <a:avLst/>
              </a:prstGeom>
              <a:solidFill>
                <a:srgbClr val="FFFFF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sp>
          <p:nvSpPr>
            <p:cNvPr id="329" name="Shape 329"/>
            <p:cNvSpPr/>
            <p:nvPr/>
          </p:nvSpPr>
          <p:spPr>
            <a:xfrm>
              <a:off x="6684708" y="-7386320"/>
              <a:ext cx="1520826" cy="939801"/>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ctr">
                <a:lnSpc>
                  <a:spcPct val="90000"/>
                </a:lnSpc>
                <a:defRPr sz="5500" b="1">
                  <a:solidFill>
                    <a:srgbClr val="282828"/>
                  </a:solidFill>
                  <a:latin typeface="Signika"/>
                  <a:ea typeface="Signika"/>
                  <a:cs typeface="Signika"/>
                  <a:sym typeface="Signika"/>
                </a:defRPr>
              </a:lvl1pPr>
            </a:lstStyle>
            <a:p>
              <a:r>
                <a:rPr dirty="0"/>
                <a:t>65%</a:t>
              </a:r>
            </a:p>
          </p:txBody>
        </p:sp>
        <p:sp>
          <p:nvSpPr>
            <p:cNvPr id="330" name="Shape 330"/>
            <p:cNvSpPr/>
            <p:nvPr/>
          </p:nvSpPr>
          <p:spPr>
            <a:xfrm>
              <a:off x="13681848" y="-7850792"/>
              <a:ext cx="2952751" cy="1790701"/>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ctr">
                <a:lnSpc>
                  <a:spcPct val="90000"/>
                </a:lnSpc>
                <a:defRPr sz="11000" b="1">
                  <a:solidFill>
                    <a:srgbClr val="282828"/>
                  </a:solidFill>
                  <a:latin typeface="Signika"/>
                  <a:ea typeface="Signika"/>
                  <a:cs typeface="Signika"/>
                  <a:sym typeface="Signika"/>
                </a:defRPr>
              </a:lvl1pPr>
            </a:lstStyle>
            <a:p>
              <a:r>
                <a:rPr dirty="0"/>
                <a:t>12%</a:t>
              </a:r>
            </a:p>
          </p:txBody>
        </p:sp>
      </p:grpSp>
      <p:pic>
        <p:nvPicPr>
          <p:cNvPr id="9" name="Graphic 8">
            <a:extLst>
              <a:ext uri="{FF2B5EF4-FFF2-40B4-BE49-F238E27FC236}">
                <a16:creationId xmlns:a16="http://schemas.microsoft.com/office/drawing/2014/main" id="{E0E16583-27FD-4ACA-ADF0-1C88B490BA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03054" y="16497548"/>
            <a:ext cx="15357588" cy="10238392"/>
          </a:xfrm>
          <a:prstGeom prst="rect">
            <a:avLst/>
          </a:prstGeom>
        </p:spPr>
      </p:pic>
      <p:pic>
        <p:nvPicPr>
          <p:cNvPr id="20" name="Graphic 19">
            <a:extLst>
              <a:ext uri="{FF2B5EF4-FFF2-40B4-BE49-F238E27FC236}">
                <a16:creationId xmlns:a16="http://schemas.microsoft.com/office/drawing/2014/main" id="{61B93D39-EF8B-4651-9F4E-8ACDF55EF42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79692" y="16497548"/>
            <a:ext cx="15357588" cy="10238392"/>
          </a:xfrm>
          <a:prstGeom prst="rect">
            <a:avLst/>
          </a:prstGeom>
        </p:spPr>
      </p:pic>
      <p:sp>
        <p:nvSpPr>
          <p:cNvPr id="21" name="Shape 318">
            <a:extLst>
              <a:ext uri="{FF2B5EF4-FFF2-40B4-BE49-F238E27FC236}">
                <a16:creationId xmlns:a16="http://schemas.microsoft.com/office/drawing/2014/main" id="{52097477-1194-43BD-99EB-5AC5366EF287}"/>
              </a:ext>
            </a:extLst>
          </p:cNvPr>
          <p:cNvSpPr/>
          <p:nvPr/>
        </p:nvSpPr>
        <p:spPr>
          <a:xfrm>
            <a:off x="-12332" y="9664"/>
            <a:ext cx="24396332" cy="2043953"/>
          </a:xfrm>
          <a:prstGeom prst="rect">
            <a:avLst/>
          </a:prstGeom>
          <a:solidFill>
            <a:srgbClr val="F3F4F6"/>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dirty="0"/>
          </a:p>
        </p:txBody>
      </p:sp>
      <p:sp>
        <p:nvSpPr>
          <p:cNvPr id="319" name="Shape 319"/>
          <p:cNvSpPr/>
          <p:nvPr/>
        </p:nvSpPr>
        <p:spPr>
          <a:xfrm>
            <a:off x="682984" y="824128"/>
            <a:ext cx="23701016" cy="1229489"/>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pPr>
              <a:lnSpc>
                <a:spcPct val="70000"/>
              </a:lnSpc>
              <a:defRPr sz="11000" b="1">
                <a:solidFill>
                  <a:srgbClr val="282828"/>
                </a:solidFill>
                <a:latin typeface="Signika"/>
                <a:ea typeface="Signika"/>
                <a:cs typeface="Signika"/>
                <a:sym typeface="Signika"/>
              </a:defRPr>
            </a:pPr>
            <a:r>
              <a:rPr lang="en-US" sz="8500" b="1" dirty="0">
                <a:solidFill>
                  <a:srgbClr val="282828"/>
                </a:solidFill>
                <a:latin typeface="Signika"/>
              </a:rPr>
              <a:t>N-Grams Exploration: Unigram</a:t>
            </a:r>
          </a:p>
        </p:txBody>
      </p:sp>
      <p:grpSp>
        <p:nvGrpSpPr>
          <p:cNvPr id="5" name="Group 4">
            <a:extLst>
              <a:ext uri="{FF2B5EF4-FFF2-40B4-BE49-F238E27FC236}">
                <a16:creationId xmlns:a16="http://schemas.microsoft.com/office/drawing/2014/main" id="{437EB996-05E8-4901-8312-B2CA7D70FF5D}"/>
              </a:ext>
            </a:extLst>
          </p:cNvPr>
          <p:cNvGrpSpPr/>
          <p:nvPr/>
        </p:nvGrpSpPr>
        <p:grpSpPr>
          <a:xfrm>
            <a:off x="1235070" y="1438872"/>
            <a:ext cx="20332995" cy="11855933"/>
            <a:chOff x="1235070" y="1438872"/>
            <a:chExt cx="20332995" cy="11855933"/>
          </a:xfrm>
        </p:grpSpPr>
        <p:sp>
          <p:nvSpPr>
            <p:cNvPr id="23" name="Shape 101">
              <a:extLst>
                <a:ext uri="{FF2B5EF4-FFF2-40B4-BE49-F238E27FC236}">
                  <a16:creationId xmlns:a16="http://schemas.microsoft.com/office/drawing/2014/main" id="{4CC13064-0660-4D98-89FF-ABCF591BDF29}"/>
                </a:ext>
              </a:extLst>
            </p:cNvPr>
            <p:cNvSpPr/>
            <p:nvPr/>
          </p:nvSpPr>
          <p:spPr>
            <a:xfrm>
              <a:off x="1235070" y="5329172"/>
              <a:ext cx="8798594" cy="2506536"/>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fontScale="70000" lnSpcReduction="20000"/>
            </a:bodyPr>
            <a:lstStyle>
              <a:lvl1pPr algn="r">
                <a:lnSpc>
                  <a:spcPct val="90000"/>
                </a:lnSpc>
                <a:defRPr sz="6000" b="1">
                  <a:solidFill>
                    <a:srgbClr val="282828"/>
                  </a:solidFill>
                  <a:latin typeface="Signika"/>
                  <a:ea typeface="Signika"/>
                  <a:cs typeface="Signika"/>
                  <a:sym typeface="Signika"/>
                </a:defRPr>
              </a:lvl1pPr>
            </a:lstStyle>
            <a:p>
              <a:pPr algn="l"/>
              <a:r>
                <a:rPr lang="en-US" sz="4800" dirty="0"/>
                <a:t>Exploring customer reviews</a:t>
              </a:r>
            </a:p>
            <a:p>
              <a:pPr algn="l"/>
              <a:endParaRPr lang="en-US" sz="2800" dirty="0"/>
            </a:p>
            <a:p>
              <a:pPr marL="857250" indent="-857250" algn="l">
                <a:spcAft>
                  <a:spcPts val="600"/>
                </a:spcAft>
                <a:buFont typeface="Arial" panose="020B0604020202020204" pitchFamily="34" charset="0"/>
                <a:buChar char="•"/>
              </a:pPr>
              <a:r>
                <a:rPr lang="en-US" sz="3600" b="0" dirty="0"/>
                <a:t>Positive words in reviews relate to price, performance, low noise levels</a:t>
              </a:r>
            </a:p>
            <a:p>
              <a:pPr marL="857250" indent="-857250" algn="l">
                <a:spcAft>
                  <a:spcPts val="600"/>
                </a:spcAft>
                <a:buFont typeface="Arial" panose="020B0604020202020204" pitchFamily="34" charset="0"/>
                <a:buChar char="•"/>
              </a:pPr>
              <a:endParaRPr lang="en-US" sz="3600" b="0" dirty="0"/>
            </a:p>
            <a:p>
              <a:pPr marL="857250" indent="-857250" algn="l">
                <a:spcAft>
                  <a:spcPts val="600"/>
                </a:spcAft>
                <a:buFont typeface="Arial" panose="020B0604020202020204" pitchFamily="34" charset="0"/>
                <a:buChar char="•"/>
              </a:pPr>
              <a:r>
                <a:rPr lang="en-US" sz="3600" b="0" dirty="0"/>
                <a:t>Negative words in reviews are related to stability issues such as driver issues, crashing, black, blue screens</a:t>
              </a:r>
            </a:p>
            <a:p>
              <a:pPr marL="857250" indent="-857250" algn="l">
                <a:spcAft>
                  <a:spcPts val="600"/>
                </a:spcAft>
                <a:buFont typeface="Arial" panose="020B0604020202020204" pitchFamily="34" charset="0"/>
                <a:buChar char="•"/>
              </a:pPr>
              <a:endParaRPr lang="en-US" sz="4800" b="0" dirty="0"/>
            </a:p>
            <a:p>
              <a:pPr marL="857250" indent="-857250" algn="l">
                <a:spcAft>
                  <a:spcPts val="600"/>
                </a:spcAft>
                <a:buFont typeface="Arial" panose="020B0604020202020204" pitchFamily="34" charset="0"/>
                <a:buChar char="•"/>
              </a:pPr>
              <a:endParaRPr lang="en-US" sz="4800" b="0" dirty="0"/>
            </a:p>
            <a:p>
              <a:pPr marL="857250" indent="-857250" algn="l">
                <a:buFont typeface="Arial" panose="020B0604020202020204" pitchFamily="34" charset="0"/>
                <a:buChar char="•"/>
              </a:pPr>
              <a:endParaRPr sz="4800" dirty="0"/>
            </a:p>
          </p:txBody>
        </p:sp>
        <p:pic>
          <p:nvPicPr>
            <p:cNvPr id="3" name="Graphic 2">
              <a:extLst>
                <a:ext uri="{FF2B5EF4-FFF2-40B4-BE49-F238E27FC236}">
                  <a16:creationId xmlns:a16="http://schemas.microsoft.com/office/drawing/2014/main" id="{CEEDA19E-6D29-465F-BF11-498B64765BD1}"/>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7870" b="5692"/>
            <a:stretch/>
          </p:blipFill>
          <p:spPr>
            <a:xfrm>
              <a:off x="11281065" y="1438872"/>
              <a:ext cx="10287000" cy="11855933"/>
            </a:xfrm>
            <a:prstGeom prst="rect">
              <a:avLst/>
            </a:prstGeom>
          </p:spPr>
        </p:pic>
        <p:sp>
          <p:nvSpPr>
            <p:cNvPr id="24" name="Rectangle: Rounded Corners 23">
              <a:extLst>
                <a:ext uri="{FF2B5EF4-FFF2-40B4-BE49-F238E27FC236}">
                  <a16:creationId xmlns:a16="http://schemas.microsoft.com/office/drawing/2014/main" id="{65E0C386-FC65-4A5B-8F3D-443502037099}"/>
                </a:ext>
              </a:extLst>
            </p:cNvPr>
            <p:cNvSpPr/>
            <p:nvPr/>
          </p:nvSpPr>
          <p:spPr>
            <a:xfrm>
              <a:off x="11455400" y="3515081"/>
              <a:ext cx="1078092" cy="328081"/>
            </a:xfrm>
            <a:prstGeom prst="roundRect">
              <a:avLst/>
            </a:prstGeom>
            <a:solidFill>
              <a:srgbClr val="FFFF00">
                <a:alpha val="18824"/>
              </a:srgbClr>
            </a:solidFill>
            <a:ln>
              <a:solidFill>
                <a:schemeClr val="bg1">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lIns="38100" tIns="38100" rIns="38100" bIns="38100" rtlCol="0" anchor="ctr"/>
            <a:lstStyle/>
            <a:p>
              <a:pPr algn="ctr"/>
              <a:endParaRPr lang="en-US" sz="3000">
                <a:solidFill>
                  <a:srgbClr val="FFFFFF"/>
                </a:solidFill>
                <a:latin typeface="Helvetica Light"/>
                <a:ea typeface="Helvetica Light"/>
                <a:cs typeface="Helvetica Light"/>
                <a:sym typeface="Helvetica Light"/>
              </a:endParaRPr>
            </a:p>
          </p:txBody>
        </p:sp>
        <p:sp>
          <p:nvSpPr>
            <p:cNvPr id="25" name="Rectangle: Rounded Corners 24">
              <a:extLst>
                <a:ext uri="{FF2B5EF4-FFF2-40B4-BE49-F238E27FC236}">
                  <a16:creationId xmlns:a16="http://schemas.microsoft.com/office/drawing/2014/main" id="{78A9B4C8-0439-464A-9850-0971D7ECB8D7}"/>
                </a:ext>
              </a:extLst>
            </p:cNvPr>
            <p:cNvSpPr/>
            <p:nvPr/>
          </p:nvSpPr>
          <p:spPr>
            <a:xfrm>
              <a:off x="16321475" y="3843162"/>
              <a:ext cx="1078092" cy="547509"/>
            </a:xfrm>
            <a:prstGeom prst="roundRect">
              <a:avLst/>
            </a:prstGeom>
            <a:solidFill>
              <a:srgbClr val="FFFF00">
                <a:alpha val="18824"/>
              </a:srgbClr>
            </a:solidFill>
            <a:ln>
              <a:solidFill>
                <a:schemeClr val="bg1">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lIns="38100" tIns="38100" rIns="38100" bIns="38100" rtlCol="0" anchor="ctr"/>
            <a:lstStyle/>
            <a:p>
              <a:pPr algn="ctr"/>
              <a:endParaRPr lang="en-US" sz="3000">
                <a:solidFill>
                  <a:srgbClr val="FFFFFF"/>
                </a:solidFill>
                <a:latin typeface="Helvetica Light"/>
                <a:ea typeface="Helvetica Light"/>
                <a:cs typeface="Helvetica Light"/>
                <a:sym typeface="Helvetica Light"/>
              </a:endParaRPr>
            </a:p>
          </p:txBody>
        </p:sp>
        <p:sp>
          <p:nvSpPr>
            <p:cNvPr id="26" name="Rectangle: Rounded Corners 25">
              <a:extLst>
                <a:ext uri="{FF2B5EF4-FFF2-40B4-BE49-F238E27FC236}">
                  <a16:creationId xmlns:a16="http://schemas.microsoft.com/office/drawing/2014/main" id="{968381AF-1667-4888-A8EF-12018856EB2D}"/>
                </a:ext>
              </a:extLst>
            </p:cNvPr>
            <p:cNvSpPr/>
            <p:nvPr/>
          </p:nvSpPr>
          <p:spPr>
            <a:xfrm>
              <a:off x="16321475" y="9161289"/>
              <a:ext cx="1078092" cy="328081"/>
            </a:xfrm>
            <a:prstGeom prst="roundRect">
              <a:avLst/>
            </a:prstGeom>
            <a:solidFill>
              <a:srgbClr val="FFFF00">
                <a:alpha val="18824"/>
              </a:srgbClr>
            </a:solidFill>
            <a:ln>
              <a:solidFill>
                <a:schemeClr val="bg1">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lIns="38100" tIns="38100" rIns="38100" bIns="38100" rtlCol="0" anchor="ctr"/>
            <a:lstStyle/>
            <a:p>
              <a:pPr algn="ctr"/>
              <a:endParaRPr lang="en-US" sz="3000">
                <a:solidFill>
                  <a:srgbClr val="FFFFFF"/>
                </a:solidFill>
                <a:latin typeface="Helvetica Light"/>
                <a:ea typeface="Helvetica Light"/>
                <a:cs typeface="Helvetica Light"/>
                <a:sym typeface="Helvetica Light"/>
              </a:endParaRPr>
            </a:p>
          </p:txBody>
        </p:sp>
        <p:sp>
          <p:nvSpPr>
            <p:cNvPr id="27" name="Rectangle: Rounded Corners 26">
              <a:extLst>
                <a:ext uri="{FF2B5EF4-FFF2-40B4-BE49-F238E27FC236}">
                  <a16:creationId xmlns:a16="http://schemas.microsoft.com/office/drawing/2014/main" id="{CFA6C2E2-76E8-43A1-9714-C7624EE259A0}"/>
                </a:ext>
              </a:extLst>
            </p:cNvPr>
            <p:cNvSpPr/>
            <p:nvPr/>
          </p:nvSpPr>
          <p:spPr>
            <a:xfrm>
              <a:off x="16424565" y="11822290"/>
              <a:ext cx="1078092" cy="547510"/>
            </a:xfrm>
            <a:prstGeom prst="roundRect">
              <a:avLst/>
            </a:prstGeom>
            <a:solidFill>
              <a:srgbClr val="FFFF00">
                <a:alpha val="18824"/>
              </a:srgbClr>
            </a:solidFill>
            <a:ln>
              <a:solidFill>
                <a:schemeClr val="bg1">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lIns="38100" tIns="38100" rIns="38100" bIns="38100" rtlCol="0" anchor="ctr"/>
            <a:lstStyle/>
            <a:p>
              <a:pPr algn="ctr"/>
              <a:endParaRPr lang="en-US" sz="3000">
                <a:solidFill>
                  <a:srgbClr val="FFFFFF"/>
                </a:solidFill>
                <a:latin typeface="Helvetica Light"/>
                <a:ea typeface="Helvetica Light"/>
                <a:cs typeface="Helvetica Light"/>
                <a:sym typeface="Helvetica Light"/>
              </a:endParaRPr>
            </a:p>
          </p:txBody>
        </p:sp>
        <p:sp>
          <p:nvSpPr>
            <p:cNvPr id="28" name="Rectangle: Rounded Corners 27">
              <a:extLst>
                <a:ext uri="{FF2B5EF4-FFF2-40B4-BE49-F238E27FC236}">
                  <a16:creationId xmlns:a16="http://schemas.microsoft.com/office/drawing/2014/main" id="{473797B7-A38C-45EC-A4AC-41B559CD7D79}"/>
                </a:ext>
              </a:extLst>
            </p:cNvPr>
            <p:cNvSpPr/>
            <p:nvPr/>
          </p:nvSpPr>
          <p:spPr>
            <a:xfrm>
              <a:off x="16321475" y="3082219"/>
              <a:ext cx="1078092" cy="711551"/>
            </a:xfrm>
            <a:prstGeom prst="roundRect">
              <a:avLst/>
            </a:prstGeom>
            <a:solidFill>
              <a:srgbClr val="FFFF00">
                <a:alpha val="18824"/>
              </a:srgbClr>
            </a:solidFill>
            <a:ln>
              <a:solidFill>
                <a:schemeClr val="bg1">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lIns="38100" tIns="38100" rIns="38100" bIns="38100" rtlCol="0" anchor="ctr"/>
            <a:lstStyle/>
            <a:p>
              <a:pPr algn="ctr"/>
              <a:endParaRPr lang="en-US" sz="3000">
                <a:solidFill>
                  <a:srgbClr val="FFFFFF"/>
                </a:solidFill>
                <a:latin typeface="Helvetica Light"/>
                <a:ea typeface="Helvetica Light"/>
                <a:cs typeface="Helvetica Light"/>
                <a:sym typeface="Helvetica Light"/>
              </a:endParaRPr>
            </a:p>
          </p:txBody>
        </p:sp>
        <p:sp>
          <p:nvSpPr>
            <p:cNvPr id="29" name="Rectangle: Rounded Corners 28">
              <a:extLst>
                <a:ext uri="{FF2B5EF4-FFF2-40B4-BE49-F238E27FC236}">
                  <a16:creationId xmlns:a16="http://schemas.microsoft.com/office/drawing/2014/main" id="{25DCA4F5-87FA-4F90-8EE8-A00CA25221A5}"/>
                </a:ext>
              </a:extLst>
            </p:cNvPr>
            <p:cNvSpPr/>
            <p:nvPr/>
          </p:nvSpPr>
          <p:spPr>
            <a:xfrm>
              <a:off x="11455400" y="4293865"/>
              <a:ext cx="1078092" cy="328081"/>
            </a:xfrm>
            <a:prstGeom prst="roundRect">
              <a:avLst/>
            </a:prstGeom>
            <a:solidFill>
              <a:srgbClr val="FFFF00">
                <a:alpha val="18824"/>
              </a:srgbClr>
            </a:solidFill>
            <a:ln>
              <a:solidFill>
                <a:schemeClr val="bg1">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lIns="38100" tIns="38100" rIns="38100" bIns="38100" rtlCol="0" anchor="ctr"/>
            <a:lstStyle/>
            <a:p>
              <a:pPr algn="ctr"/>
              <a:endParaRPr lang="en-US" sz="3000">
                <a:solidFill>
                  <a:srgbClr val="FFFFFF"/>
                </a:solidFill>
                <a:latin typeface="Helvetica Light"/>
                <a:ea typeface="Helvetica Light"/>
                <a:cs typeface="Helvetica Light"/>
                <a:sym typeface="Helvetica Light"/>
              </a:endParaRPr>
            </a:p>
          </p:txBody>
        </p:sp>
        <p:sp>
          <p:nvSpPr>
            <p:cNvPr id="30" name="Rectangle: Rounded Corners 29">
              <a:extLst>
                <a:ext uri="{FF2B5EF4-FFF2-40B4-BE49-F238E27FC236}">
                  <a16:creationId xmlns:a16="http://schemas.microsoft.com/office/drawing/2014/main" id="{5F135A6A-9D55-4E0D-9DE7-69288AB11550}"/>
                </a:ext>
              </a:extLst>
            </p:cNvPr>
            <p:cNvSpPr/>
            <p:nvPr/>
          </p:nvSpPr>
          <p:spPr>
            <a:xfrm>
              <a:off x="11455400" y="5329172"/>
              <a:ext cx="1078092" cy="328081"/>
            </a:xfrm>
            <a:prstGeom prst="roundRect">
              <a:avLst/>
            </a:prstGeom>
            <a:solidFill>
              <a:srgbClr val="FFFF00">
                <a:alpha val="18824"/>
              </a:srgbClr>
            </a:solidFill>
            <a:ln>
              <a:solidFill>
                <a:schemeClr val="bg1">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lIns="38100" tIns="38100" rIns="38100" bIns="38100" rtlCol="0" anchor="ctr"/>
            <a:lstStyle/>
            <a:p>
              <a:pPr algn="ctr"/>
              <a:endParaRPr lang="en-US" sz="3000">
                <a:solidFill>
                  <a:srgbClr val="FFFFFF"/>
                </a:solidFill>
                <a:latin typeface="Helvetica Light"/>
                <a:ea typeface="Helvetica Light"/>
                <a:cs typeface="Helvetica Light"/>
                <a:sym typeface="Helvetica Light"/>
              </a:endParaRPr>
            </a:p>
          </p:txBody>
        </p:sp>
        <p:sp>
          <p:nvSpPr>
            <p:cNvPr id="31" name="Rectangle: Rounded Corners 30">
              <a:extLst>
                <a:ext uri="{FF2B5EF4-FFF2-40B4-BE49-F238E27FC236}">
                  <a16:creationId xmlns:a16="http://schemas.microsoft.com/office/drawing/2014/main" id="{74462E3F-A69B-487D-96B2-D1B412C11DAA}"/>
                </a:ext>
              </a:extLst>
            </p:cNvPr>
            <p:cNvSpPr/>
            <p:nvPr/>
          </p:nvSpPr>
          <p:spPr>
            <a:xfrm>
              <a:off x="11509223" y="8704051"/>
              <a:ext cx="1078092" cy="328081"/>
            </a:xfrm>
            <a:prstGeom prst="roundRect">
              <a:avLst/>
            </a:prstGeom>
            <a:solidFill>
              <a:srgbClr val="FFFF00">
                <a:alpha val="18824"/>
              </a:srgbClr>
            </a:solidFill>
            <a:ln>
              <a:solidFill>
                <a:schemeClr val="bg1">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lIns="38100" tIns="38100" rIns="38100" bIns="38100" rtlCol="0" anchor="ctr"/>
            <a:lstStyle/>
            <a:p>
              <a:pPr algn="ctr"/>
              <a:endParaRPr lang="en-US" sz="3000">
                <a:solidFill>
                  <a:srgbClr val="FFFFFF"/>
                </a:solidFill>
                <a:latin typeface="Helvetica Light"/>
                <a:ea typeface="Helvetica Light"/>
                <a:cs typeface="Helvetica Light"/>
                <a:sym typeface="Helvetica Light"/>
              </a:endParaRPr>
            </a:p>
          </p:txBody>
        </p:sp>
      </p:grpSp>
    </p:spTree>
    <p:extLst>
      <p:ext uri="{BB962C8B-B14F-4D97-AF65-F5344CB8AC3E}">
        <p14:creationId xmlns:p14="http://schemas.microsoft.com/office/powerpoint/2010/main" val="378185937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Shape 32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18</a:t>
            </a:fld>
            <a:endParaRPr/>
          </a:p>
        </p:txBody>
      </p:sp>
      <p:grpSp>
        <p:nvGrpSpPr>
          <p:cNvPr id="4" name="Group 3">
            <a:extLst>
              <a:ext uri="{FF2B5EF4-FFF2-40B4-BE49-F238E27FC236}">
                <a16:creationId xmlns:a16="http://schemas.microsoft.com/office/drawing/2014/main" id="{1D29FAE9-BB52-4D2D-89D0-FE3CE7BDC155}"/>
              </a:ext>
            </a:extLst>
          </p:cNvPr>
          <p:cNvGrpSpPr/>
          <p:nvPr/>
        </p:nvGrpSpPr>
        <p:grpSpPr>
          <a:xfrm>
            <a:off x="5624955" y="-9743101"/>
            <a:ext cx="12253514" cy="5546608"/>
            <a:chOff x="5624955" y="-9743101"/>
            <a:chExt cx="12253514" cy="5546608"/>
          </a:xfrm>
        </p:grpSpPr>
        <p:sp>
          <p:nvSpPr>
            <p:cNvPr id="317" name="Shape 317"/>
            <p:cNvSpPr/>
            <p:nvPr/>
          </p:nvSpPr>
          <p:spPr>
            <a:xfrm>
              <a:off x="7442004" y="-9743101"/>
              <a:ext cx="7657529" cy="5546608"/>
            </a:xfrm>
            <a:custGeom>
              <a:avLst/>
              <a:gdLst/>
              <a:ahLst/>
              <a:cxnLst>
                <a:cxn ang="0">
                  <a:pos x="wd2" y="hd2"/>
                </a:cxn>
                <a:cxn ang="5400000">
                  <a:pos x="wd2" y="hd2"/>
                </a:cxn>
                <a:cxn ang="10800000">
                  <a:pos x="wd2" y="hd2"/>
                </a:cxn>
                <a:cxn ang="16200000">
                  <a:pos x="wd2" y="hd2"/>
                </a:cxn>
              </a:cxnLst>
              <a:rect l="0" t="0" r="r" b="b"/>
              <a:pathLst>
                <a:path w="21600" h="21600" extrusionOk="0">
                  <a:moveTo>
                    <a:pt x="0" y="3735"/>
                  </a:moveTo>
                  <a:lnTo>
                    <a:pt x="21600" y="0"/>
                  </a:lnTo>
                  <a:lnTo>
                    <a:pt x="21600" y="21600"/>
                  </a:lnTo>
                  <a:lnTo>
                    <a:pt x="0" y="17834"/>
                  </a:lnTo>
                  <a:lnTo>
                    <a:pt x="0" y="3735"/>
                  </a:lnTo>
                  <a:close/>
                </a:path>
              </a:pathLst>
            </a:custGeom>
            <a:gradFill>
              <a:gsLst>
                <a:gs pos="0">
                  <a:srgbClr val="E1E2E4"/>
                </a:gs>
                <a:gs pos="16944">
                  <a:srgbClr val="F0F1F2"/>
                </a:gs>
                <a:gs pos="73731">
                  <a:srgbClr val="FFFFFF"/>
                </a:gs>
              </a:gsLst>
            </a:gra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grpSp>
          <p:nvGrpSpPr>
            <p:cNvPr id="324" name="Group 324"/>
            <p:cNvGrpSpPr/>
            <p:nvPr/>
          </p:nvGrpSpPr>
          <p:grpSpPr>
            <a:xfrm>
              <a:off x="5624955" y="-8778969"/>
              <a:ext cx="3610159" cy="3610158"/>
              <a:chOff x="0" y="0"/>
              <a:chExt cx="3610157" cy="3610157"/>
            </a:xfrm>
          </p:grpSpPr>
          <p:graphicFrame>
            <p:nvGraphicFramePr>
              <p:cNvPr id="322" name="Chart 322"/>
              <p:cNvGraphicFramePr/>
              <p:nvPr/>
            </p:nvGraphicFramePr>
            <p:xfrm>
              <a:off x="0" y="0"/>
              <a:ext cx="3610158" cy="3610158"/>
            </p:xfrm>
            <a:graphic>
              <a:graphicData uri="http://schemas.openxmlformats.org/drawingml/2006/chart">
                <c:chart xmlns:c="http://schemas.openxmlformats.org/drawingml/2006/chart" xmlns:r="http://schemas.openxmlformats.org/officeDocument/2006/relationships" r:id="rId2"/>
              </a:graphicData>
            </a:graphic>
          </p:graphicFrame>
          <p:sp>
            <p:nvSpPr>
              <p:cNvPr id="323" name="Shape 323"/>
              <p:cNvSpPr/>
              <p:nvPr/>
            </p:nvSpPr>
            <p:spPr>
              <a:xfrm>
                <a:off x="391628" y="391628"/>
                <a:ext cx="2826901" cy="2826901"/>
              </a:xfrm>
              <a:prstGeom prst="ellipse">
                <a:avLst/>
              </a:prstGeom>
              <a:solidFill>
                <a:srgbClr val="FFFFF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grpSp>
          <p:nvGrpSpPr>
            <p:cNvPr id="327" name="Group 327"/>
            <p:cNvGrpSpPr/>
            <p:nvPr/>
          </p:nvGrpSpPr>
          <p:grpSpPr>
            <a:xfrm>
              <a:off x="12347423" y="-9739414"/>
              <a:ext cx="5531046" cy="5531047"/>
              <a:chOff x="0" y="0"/>
              <a:chExt cx="5531045" cy="5531045"/>
            </a:xfrm>
          </p:grpSpPr>
          <p:graphicFrame>
            <p:nvGraphicFramePr>
              <p:cNvPr id="325" name="Chart 325"/>
              <p:cNvGraphicFramePr/>
              <p:nvPr/>
            </p:nvGraphicFramePr>
            <p:xfrm>
              <a:off x="0" y="0"/>
              <a:ext cx="5531046" cy="5531046"/>
            </p:xfrm>
            <a:graphic>
              <a:graphicData uri="http://schemas.openxmlformats.org/drawingml/2006/chart">
                <c:chart xmlns:c="http://schemas.openxmlformats.org/drawingml/2006/chart" xmlns:r="http://schemas.openxmlformats.org/officeDocument/2006/relationships" r:id="rId3"/>
              </a:graphicData>
            </a:graphic>
          </p:graphicFrame>
          <p:sp>
            <p:nvSpPr>
              <p:cNvPr id="326" name="Shape 326"/>
              <p:cNvSpPr/>
              <p:nvPr/>
            </p:nvSpPr>
            <p:spPr>
              <a:xfrm>
                <a:off x="478902" y="478902"/>
                <a:ext cx="4573241" cy="4573241"/>
              </a:xfrm>
              <a:prstGeom prst="ellipse">
                <a:avLst/>
              </a:prstGeom>
              <a:solidFill>
                <a:srgbClr val="FFFFF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sp>
          <p:nvSpPr>
            <p:cNvPr id="329" name="Shape 329"/>
            <p:cNvSpPr/>
            <p:nvPr/>
          </p:nvSpPr>
          <p:spPr>
            <a:xfrm>
              <a:off x="6684708" y="-7386320"/>
              <a:ext cx="1520826" cy="939801"/>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ctr">
                <a:lnSpc>
                  <a:spcPct val="90000"/>
                </a:lnSpc>
                <a:defRPr sz="5500" b="1">
                  <a:solidFill>
                    <a:srgbClr val="282828"/>
                  </a:solidFill>
                  <a:latin typeface="Signika"/>
                  <a:ea typeface="Signika"/>
                  <a:cs typeface="Signika"/>
                  <a:sym typeface="Signika"/>
                </a:defRPr>
              </a:lvl1pPr>
            </a:lstStyle>
            <a:p>
              <a:r>
                <a:rPr dirty="0"/>
                <a:t>65%</a:t>
              </a:r>
            </a:p>
          </p:txBody>
        </p:sp>
        <p:sp>
          <p:nvSpPr>
            <p:cNvPr id="330" name="Shape 330"/>
            <p:cNvSpPr/>
            <p:nvPr/>
          </p:nvSpPr>
          <p:spPr>
            <a:xfrm>
              <a:off x="13681848" y="-7850792"/>
              <a:ext cx="2952751" cy="1790701"/>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ctr">
                <a:lnSpc>
                  <a:spcPct val="90000"/>
                </a:lnSpc>
                <a:defRPr sz="11000" b="1">
                  <a:solidFill>
                    <a:srgbClr val="282828"/>
                  </a:solidFill>
                  <a:latin typeface="Signika"/>
                  <a:ea typeface="Signika"/>
                  <a:cs typeface="Signika"/>
                  <a:sym typeface="Signika"/>
                </a:defRPr>
              </a:lvl1pPr>
            </a:lstStyle>
            <a:p>
              <a:r>
                <a:rPr dirty="0"/>
                <a:t>12%</a:t>
              </a:r>
            </a:p>
          </p:txBody>
        </p:sp>
      </p:grpSp>
      <p:pic>
        <p:nvPicPr>
          <p:cNvPr id="9" name="Graphic 8">
            <a:extLst>
              <a:ext uri="{FF2B5EF4-FFF2-40B4-BE49-F238E27FC236}">
                <a16:creationId xmlns:a16="http://schemas.microsoft.com/office/drawing/2014/main" id="{E0E16583-27FD-4ACA-ADF0-1C88B490BA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03054" y="16497548"/>
            <a:ext cx="15357588" cy="10238392"/>
          </a:xfrm>
          <a:prstGeom prst="rect">
            <a:avLst/>
          </a:prstGeom>
        </p:spPr>
      </p:pic>
      <p:pic>
        <p:nvPicPr>
          <p:cNvPr id="20" name="Graphic 19">
            <a:extLst>
              <a:ext uri="{FF2B5EF4-FFF2-40B4-BE49-F238E27FC236}">
                <a16:creationId xmlns:a16="http://schemas.microsoft.com/office/drawing/2014/main" id="{61B93D39-EF8B-4651-9F4E-8ACDF55EF42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79692" y="16497548"/>
            <a:ext cx="15357588" cy="10238392"/>
          </a:xfrm>
          <a:prstGeom prst="rect">
            <a:avLst/>
          </a:prstGeom>
        </p:spPr>
      </p:pic>
      <p:sp>
        <p:nvSpPr>
          <p:cNvPr id="21" name="Shape 318">
            <a:extLst>
              <a:ext uri="{FF2B5EF4-FFF2-40B4-BE49-F238E27FC236}">
                <a16:creationId xmlns:a16="http://schemas.microsoft.com/office/drawing/2014/main" id="{52097477-1194-43BD-99EB-5AC5366EF287}"/>
              </a:ext>
            </a:extLst>
          </p:cNvPr>
          <p:cNvSpPr/>
          <p:nvPr/>
        </p:nvSpPr>
        <p:spPr>
          <a:xfrm>
            <a:off x="-12332" y="9664"/>
            <a:ext cx="24396332" cy="2043953"/>
          </a:xfrm>
          <a:prstGeom prst="rect">
            <a:avLst/>
          </a:prstGeom>
          <a:solidFill>
            <a:srgbClr val="F3F4F6"/>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dirty="0"/>
          </a:p>
        </p:txBody>
      </p:sp>
      <p:sp>
        <p:nvSpPr>
          <p:cNvPr id="319" name="Shape 319"/>
          <p:cNvSpPr/>
          <p:nvPr/>
        </p:nvSpPr>
        <p:spPr>
          <a:xfrm>
            <a:off x="682984" y="824128"/>
            <a:ext cx="23701016" cy="1229489"/>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pPr>
              <a:lnSpc>
                <a:spcPct val="70000"/>
              </a:lnSpc>
              <a:defRPr sz="11000" b="1">
                <a:solidFill>
                  <a:srgbClr val="282828"/>
                </a:solidFill>
                <a:latin typeface="Signika"/>
                <a:ea typeface="Signika"/>
                <a:cs typeface="Signika"/>
                <a:sym typeface="Signika"/>
              </a:defRPr>
            </a:pPr>
            <a:r>
              <a:rPr lang="en-US" sz="8500" b="1" dirty="0">
                <a:solidFill>
                  <a:srgbClr val="282828"/>
                </a:solidFill>
                <a:latin typeface="Signika"/>
              </a:rPr>
              <a:t>N-Grams Exploration: Bigram</a:t>
            </a:r>
          </a:p>
        </p:txBody>
      </p:sp>
      <p:grpSp>
        <p:nvGrpSpPr>
          <p:cNvPr id="8" name="Group 7">
            <a:extLst>
              <a:ext uri="{FF2B5EF4-FFF2-40B4-BE49-F238E27FC236}">
                <a16:creationId xmlns:a16="http://schemas.microsoft.com/office/drawing/2014/main" id="{7E760CB3-D038-4AE5-820D-C0B8A91D18C0}"/>
              </a:ext>
            </a:extLst>
          </p:cNvPr>
          <p:cNvGrpSpPr/>
          <p:nvPr/>
        </p:nvGrpSpPr>
        <p:grpSpPr>
          <a:xfrm>
            <a:off x="10562298" y="2212422"/>
            <a:ext cx="9845843" cy="10880363"/>
            <a:chOff x="10562298" y="2212422"/>
            <a:chExt cx="9845843" cy="10880363"/>
          </a:xfrm>
        </p:grpSpPr>
        <p:pic>
          <p:nvPicPr>
            <p:cNvPr id="6" name="Graphic 5">
              <a:extLst>
                <a:ext uri="{FF2B5EF4-FFF2-40B4-BE49-F238E27FC236}">
                  <a16:creationId xmlns:a16="http://schemas.microsoft.com/office/drawing/2014/main" id="{FB46D594-04A5-4EE7-B9C3-B5A52C1C78F9}"/>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9410" b="7709"/>
            <a:stretch/>
          </p:blipFill>
          <p:spPr>
            <a:xfrm>
              <a:off x="10562298" y="2212422"/>
              <a:ext cx="9845843" cy="10880363"/>
            </a:xfrm>
            <a:prstGeom prst="rect">
              <a:avLst/>
            </a:prstGeom>
          </p:spPr>
        </p:pic>
        <p:sp>
          <p:nvSpPr>
            <p:cNvPr id="7" name="Rectangle: Rounded Corners 6">
              <a:extLst>
                <a:ext uri="{FF2B5EF4-FFF2-40B4-BE49-F238E27FC236}">
                  <a16:creationId xmlns:a16="http://schemas.microsoft.com/office/drawing/2014/main" id="{48422245-8BAC-4589-8FEB-3BBD60A036DA}"/>
                </a:ext>
              </a:extLst>
            </p:cNvPr>
            <p:cNvSpPr/>
            <p:nvPr/>
          </p:nvSpPr>
          <p:spPr>
            <a:xfrm>
              <a:off x="15247123" y="2540000"/>
              <a:ext cx="1669277" cy="328081"/>
            </a:xfrm>
            <a:prstGeom prst="roundRect">
              <a:avLst/>
            </a:prstGeom>
            <a:solidFill>
              <a:srgbClr val="FFFF00">
                <a:alpha val="18824"/>
              </a:srgbClr>
            </a:solidFill>
            <a:ln>
              <a:solidFill>
                <a:schemeClr val="bg1">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lIns="38100" tIns="38100" rIns="38100" bIns="38100" rtlCol="0" anchor="ctr"/>
            <a:lstStyle/>
            <a:p>
              <a:pPr algn="ctr"/>
              <a:endParaRPr lang="en-US" sz="3000">
                <a:solidFill>
                  <a:srgbClr val="FFFFFF"/>
                </a:solidFill>
                <a:latin typeface="Helvetica Light"/>
                <a:ea typeface="Helvetica Light"/>
                <a:cs typeface="Helvetica Light"/>
                <a:sym typeface="Helvetica Light"/>
              </a:endParaRPr>
            </a:p>
          </p:txBody>
        </p:sp>
        <p:sp>
          <p:nvSpPr>
            <p:cNvPr id="24" name="Rectangle: Rounded Corners 23">
              <a:extLst>
                <a:ext uri="{FF2B5EF4-FFF2-40B4-BE49-F238E27FC236}">
                  <a16:creationId xmlns:a16="http://schemas.microsoft.com/office/drawing/2014/main" id="{30304938-0875-4BF8-85A5-1CAB1C6CABDB}"/>
                </a:ext>
              </a:extLst>
            </p:cNvPr>
            <p:cNvSpPr/>
            <p:nvPr/>
          </p:nvSpPr>
          <p:spPr>
            <a:xfrm>
              <a:off x="15247122" y="3020481"/>
              <a:ext cx="1669277" cy="328081"/>
            </a:xfrm>
            <a:prstGeom prst="roundRect">
              <a:avLst/>
            </a:prstGeom>
            <a:solidFill>
              <a:srgbClr val="FFFF00">
                <a:alpha val="18824"/>
              </a:srgbClr>
            </a:solidFill>
            <a:ln>
              <a:solidFill>
                <a:schemeClr val="bg1">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lIns="38100" tIns="38100" rIns="38100" bIns="38100" rtlCol="0" anchor="ctr"/>
            <a:lstStyle/>
            <a:p>
              <a:pPr algn="ctr"/>
              <a:endParaRPr lang="en-US" sz="3000">
                <a:solidFill>
                  <a:srgbClr val="FFFFFF"/>
                </a:solidFill>
                <a:latin typeface="Helvetica Light"/>
                <a:ea typeface="Helvetica Light"/>
                <a:cs typeface="Helvetica Light"/>
                <a:sym typeface="Helvetica Light"/>
              </a:endParaRPr>
            </a:p>
          </p:txBody>
        </p:sp>
        <p:sp>
          <p:nvSpPr>
            <p:cNvPr id="25" name="Rectangle: Rounded Corners 24">
              <a:extLst>
                <a:ext uri="{FF2B5EF4-FFF2-40B4-BE49-F238E27FC236}">
                  <a16:creationId xmlns:a16="http://schemas.microsoft.com/office/drawing/2014/main" id="{E7382D12-84BC-430C-9AD9-897AE9007379}"/>
                </a:ext>
              </a:extLst>
            </p:cNvPr>
            <p:cNvSpPr/>
            <p:nvPr/>
          </p:nvSpPr>
          <p:spPr>
            <a:xfrm>
              <a:off x="15247121" y="4768348"/>
              <a:ext cx="1669277" cy="328081"/>
            </a:xfrm>
            <a:prstGeom prst="roundRect">
              <a:avLst/>
            </a:prstGeom>
            <a:solidFill>
              <a:srgbClr val="FFFF00">
                <a:alpha val="18824"/>
              </a:srgbClr>
            </a:solidFill>
            <a:ln>
              <a:solidFill>
                <a:schemeClr val="bg1">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lIns="38100" tIns="38100" rIns="38100" bIns="38100" rtlCol="0" anchor="ctr"/>
            <a:lstStyle/>
            <a:p>
              <a:pPr algn="ctr"/>
              <a:endParaRPr lang="en-US" sz="3000">
                <a:solidFill>
                  <a:srgbClr val="FFFFFF"/>
                </a:solidFill>
                <a:latin typeface="Helvetica Light"/>
                <a:ea typeface="Helvetica Light"/>
                <a:cs typeface="Helvetica Light"/>
                <a:sym typeface="Helvetica Light"/>
              </a:endParaRPr>
            </a:p>
          </p:txBody>
        </p:sp>
        <p:sp>
          <p:nvSpPr>
            <p:cNvPr id="26" name="Rectangle: Rounded Corners 25">
              <a:extLst>
                <a:ext uri="{FF2B5EF4-FFF2-40B4-BE49-F238E27FC236}">
                  <a16:creationId xmlns:a16="http://schemas.microsoft.com/office/drawing/2014/main" id="{044C01AD-B097-4C22-9DF8-B11E41260318}"/>
                </a:ext>
              </a:extLst>
            </p:cNvPr>
            <p:cNvSpPr/>
            <p:nvPr/>
          </p:nvSpPr>
          <p:spPr>
            <a:xfrm>
              <a:off x="15247120" y="5993867"/>
              <a:ext cx="1669277" cy="328081"/>
            </a:xfrm>
            <a:prstGeom prst="roundRect">
              <a:avLst/>
            </a:prstGeom>
            <a:solidFill>
              <a:srgbClr val="FFFF00">
                <a:alpha val="18824"/>
              </a:srgbClr>
            </a:solidFill>
            <a:ln>
              <a:solidFill>
                <a:schemeClr val="bg1">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lIns="38100" tIns="38100" rIns="38100" bIns="38100" rtlCol="0" anchor="ctr"/>
            <a:lstStyle/>
            <a:p>
              <a:pPr algn="ctr"/>
              <a:endParaRPr lang="en-US" sz="3000" dirty="0">
                <a:solidFill>
                  <a:srgbClr val="FFFFFF"/>
                </a:solidFill>
                <a:latin typeface="Helvetica Light"/>
                <a:ea typeface="Helvetica Light"/>
                <a:cs typeface="Helvetica Light"/>
                <a:sym typeface="Helvetica Light"/>
              </a:endParaRPr>
            </a:p>
          </p:txBody>
        </p:sp>
        <p:sp>
          <p:nvSpPr>
            <p:cNvPr id="27" name="Rectangle: Rounded Corners 26">
              <a:extLst>
                <a:ext uri="{FF2B5EF4-FFF2-40B4-BE49-F238E27FC236}">
                  <a16:creationId xmlns:a16="http://schemas.microsoft.com/office/drawing/2014/main" id="{AC0BAEDE-C3E2-48A8-8BF4-A9975C5860E0}"/>
                </a:ext>
              </a:extLst>
            </p:cNvPr>
            <p:cNvSpPr/>
            <p:nvPr/>
          </p:nvSpPr>
          <p:spPr>
            <a:xfrm>
              <a:off x="15247123" y="9726711"/>
              <a:ext cx="1669277" cy="328081"/>
            </a:xfrm>
            <a:prstGeom prst="roundRect">
              <a:avLst/>
            </a:prstGeom>
            <a:solidFill>
              <a:srgbClr val="FFFF00">
                <a:alpha val="18824"/>
              </a:srgbClr>
            </a:solidFill>
            <a:ln>
              <a:solidFill>
                <a:schemeClr val="bg1">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lIns="38100" tIns="38100" rIns="38100" bIns="38100" rtlCol="0" anchor="ctr"/>
            <a:lstStyle/>
            <a:p>
              <a:pPr algn="ctr"/>
              <a:endParaRPr lang="en-US" sz="3000">
                <a:solidFill>
                  <a:srgbClr val="FFFFFF"/>
                </a:solidFill>
                <a:latin typeface="Helvetica Light"/>
                <a:ea typeface="Helvetica Light"/>
                <a:cs typeface="Helvetica Light"/>
                <a:sym typeface="Helvetica Light"/>
              </a:endParaRPr>
            </a:p>
          </p:txBody>
        </p:sp>
        <p:sp>
          <p:nvSpPr>
            <p:cNvPr id="28" name="Rectangle: Rounded Corners 27">
              <a:extLst>
                <a:ext uri="{FF2B5EF4-FFF2-40B4-BE49-F238E27FC236}">
                  <a16:creationId xmlns:a16="http://schemas.microsoft.com/office/drawing/2014/main" id="{320FA569-ABB5-4E34-A1C8-1C0445B09E4D}"/>
                </a:ext>
              </a:extLst>
            </p:cNvPr>
            <p:cNvSpPr/>
            <p:nvPr/>
          </p:nvSpPr>
          <p:spPr>
            <a:xfrm>
              <a:off x="15247119" y="10971823"/>
              <a:ext cx="1669277" cy="328081"/>
            </a:xfrm>
            <a:prstGeom prst="roundRect">
              <a:avLst/>
            </a:prstGeom>
            <a:solidFill>
              <a:srgbClr val="FFFF00">
                <a:alpha val="18824"/>
              </a:srgbClr>
            </a:solidFill>
            <a:ln>
              <a:solidFill>
                <a:schemeClr val="bg1">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lIns="38100" tIns="38100" rIns="38100" bIns="38100" rtlCol="0" anchor="ctr"/>
            <a:lstStyle/>
            <a:p>
              <a:pPr algn="ctr"/>
              <a:endParaRPr lang="en-US" sz="3000">
                <a:solidFill>
                  <a:srgbClr val="FFFFFF"/>
                </a:solidFill>
                <a:latin typeface="Helvetica Light"/>
                <a:ea typeface="Helvetica Light"/>
                <a:cs typeface="Helvetica Light"/>
                <a:sym typeface="Helvetica Light"/>
              </a:endParaRPr>
            </a:p>
          </p:txBody>
        </p:sp>
        <p:sp>
          <p:nvSpPr>
            <p:cNvPr id="29" name="Rectangle: Rounded Corners 28">
              <a:extLst>
                <a:ext uri="{FF2B5EF4-FFF2-40B4-BE49-F238E27FC236}">
                  <a16:creationId xmlns:a16="http://schemas.microsoft.com/office/drawing/2014/main" id="{21E7BCE7-99CD-48A1-B7DC-7AC73BE885BD}"/>
                </a:ext>
              </a:extLst>
            </p:cNvPr>
            <p:cNvSpPr/>
            <p:nvPr/>
          </p:nvSpPr>
          <p:spPr>
            <a:xfrm>
              <a:off x="15247123" y="11964663"/>
              <a:ext cx="1669277" cy="328081"/>
            </a:xfrm>
            <a:prstGeom prst="roundRect">
              <a:avLst/>
            </a:prstGeom>
            <a:solidFill>
              <a:srgbClr val="FFFF00">
                <a:alpha val="18824"/>
              </a:srgbClr>
            </a:solidFill>
            <a:ln>
              <a:solidFill>
                <a:schemeClr val="bg1">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lIns="38100" tIns="38100" rIns="38100" bIns="38100" rtlCol="0" anchor="ctr"/>
            <a:lstStyle/>
            <a:p>
              <a:pPr algn="ctr"/>
              <a:endParaRPr lang="en-US" sz="3000">
                <a:solidFill>
                  <a:srgbClr val="FFFFFF"/>
                </a:solidFill>
                <a:latin typeface="Helvetica Light"/>
                <a:ea typeface="Helvetica Light"/>
                <a:cs typeface="Helvetica Light"/>
                <a:sym typeface="Helvetica Light"/>
              </a:endParaRPr>
            </a:p>
          </p:txBody>
        </p:sp>
      </p:grpSp>
      <p:sp>
        <p:nvSpPr>
          <p:cNvPr id="30" name="Shape 101">
            <a:extLst>
              <a:ext uri="{FF2B5EF4-FFF2-40B4-BE49-F238E27FC236}">
                <a16:creationId xmlns:a16="http://schemas.microsoft.com/office/drawing/2014/main" id="{79FC4511-3025-4F39-8E3F-9213B8066BC2}"/>
              </a:ext>
            </a:extLst>
          </p:cNvPr>
          <p:cNvSpPr/>
          <p:nvPr/>
        </p:nvSpPr>
        <p:spPr>
          <a:xfrm>
            <a:off x="1235070" y="5329172"/>
            <a:ext cx="8798594" cy="3827528"/>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fontScale="85000" lnSpcReduction="20000"/>
          </a:bodyPr>
          <a:lstStyle>
            <a:lvl1pPr algn="r">
              <a:lnSpc>
                <a:spcPct val="90000"/>
              </a:lnSpc>
              <a:defRPr sz="6000" b="1">
                <a:solidFill>
                  <a:srgbClr val="282828"/>
                </a:solidFill>
                <a:latin typeface="Signika"/>
                <a:ea typeface="Signika"/>
                <a:cs typeface="Signika"/>
                <a:sym typeface="Signika"/>
              </a:defRPr>
            </a:lvl1pPr>
          </a:lstStyle>
          <a:p>
            <a:pPr algn="l"/>
            <a:r>
              <a:rPr lang="en-US" sz="4800" dirty="0"/>
              <a:t>Exploring customer reviews</a:t>
            </a:r>
          </a:p>
          <a:p>
            <a:pPr algn="l"/>
            <a:endParaRPr lang="en-US" sz="2800" dirty="0"/>
          </a:p>
          <a:p>
            <a:pPr marL="857250" indent="-857250" algn="l">
              <a:spcAft>
                <a:spcPts val="600"/>
              </a:spcAft>
              <a:buFont typeface="Arial" panose="020B0604020202020204" pitchFamily="34" charset="0"/>
              <a:buChar char="•"/>
            </a:pPr>
            <a:r>
              <a:rPr lang="en-US" sz="3600" b="0" dirty="0"/>
              <a:t>Positive words in reviews relate to price (great price), high performance (ultra settings, ray tracing) , temperature management(run cool)</a:t>
            </a:r>
          </a:p>
          <a:p>
            <a:pPr marL="857250" indent="-857250" algn="l">
              <a:spcAft>
                <a:spcPts val="600"/>
              </a:spcAft>
              <a:buFont typeface="Arial" panose="020B0604020202020204" pitchFamily="34" charset="0"/>
              <a:buChar char="•"/>
            </a:pPr>
            <a:endParaRPr lang="en-US" sz="3600" b="0" dirty="0"/>
          </a:p>
          <a:p>
            <a:pPr marL="857250" indent="-857250" algn="l">
              <a:spcAft>
                <a:spcPts val="600"/>
              </a:spcAft>
              <a:buFont typeface="Arial" panose="020B0604020202020204" pitchFamily="34" charset="0"/>
              <a:buChar char="•"/>
            </a:pPr>
            <a:r>
              <a:rPr lang="en-US" sz="3600" b="0" dirty="0"/>
              <a:t>Negative words in reviews relate to stability issues, weak heat management (run hot), customer service (possibly… bad service), black, blue screens</a:t>
            </a:r>
          </a:p>
          <a:p>
            <a:pPr marL="857250" indent="-857250" algn="l">
              <a:spcAft>
                <a:spcPts val="600"/>
              </a:spcAft>
              <a:buFont typeface="Arial" panose="020B0604020202020204" pitchFamily="34" charset="0"/>
              <a:buChar char="•"/>
            </a:pPr>
            <a:endParaRPr lang="en-US" sz="4800" b="0" dirty="0"/>
          </a:p>
          <a:p>
            <a:pPr marL="857250" indent="-857250" algn="l">
              <a:spcAft>
                <a:spcPts val="600"/>
              </a:spcAft>
              <a:buFont typeface="Arial" panose="020B0604020202020204" pitchFamily="34" charset="0"/>
              <a:buChar char="•"/>
            </a:pPr>
            <a:endParaRPr lang="en-US" sz="4800" b="0" dirty="0"/>
          </a:p>
          <a:p>
            <a:pPr marL="857250" indent="-857250" algn="l">
              <a:buFont typeface="Arial" panose="020B0604020202020204" pitchFamily="34" charset="0"/>
              <a:buChar char="•"/>
            </a:pPr>
            <a:endParaRPr sz="4800" dirty="0"/>
          </a:p>
        </p:txBody>
      </p:sp>
      <p:sp>
        <p:nvSpPr>
          <p:cNvPr id="32" name="Rectangle: Rounded Corners 31">
            <a:extLst>
              <a:ext uri="{FF2B5EF4-FFF2-40B4-BE49-F238E27FC236}">
                <a16:creationId xmlns:a16="http://schemas.microsoft.com/office/drawing/2014/main" id="{C8EC4C5C-9303-4BB1-9651-DA56DDFCBACC}"/>
              </a:ext>
            </a:extLst>
          </p:cNvPr>
          <p:cNvSpPr/>
          <p:nvPr/>
        </p:nvSpPr>
        <p:spPr>
          <a:xfrm>
            <a:off x="10154419" y="4318001"/>
            <a:ext cx="1669277" cy="475428"/>
          </a:xfrm>
          <a:prstGeom prst="roundRect">
            <a:avLst/>
          </a:prstGeom>
          <a:solidFill>
            <a:srgbClr val="FFFF00">
              <a:alpha val="18824"/>
            </a:srgbClr>
          </a:solidFill>
          <a:ln>
            <a:solidFill>
              <a:schemeClr val="bg1">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lIns="38100" tIns="38100" rIns="38100" bIns="38100" rtlCol="0" anchor="ctr"/>
          <a:lstStyle/>
          <a:p>
            <a:pPr algn="ctr"/>
            <a:endParaRPr lang="en-US" sz="3000" dirty="0">
              <a:solidFill>
                <a:srgbClr val="FFFFFF"/>
              </a:solidFill>
              <a:latin typeface="Helvetica Light"/>
              <a:ea typeface="Helvetica Light"/>
              <a:cs typeface="Helvetica Light"/>
              <a:sym typeface="Helvetica Light"/>
            </a:endParaRPr>
          </a:p>
        </p:txBody>
      </p:sp>
      <p:sp>
        <p:nvSpPr>
          <p:cNvPr id="33" name="Rectangle: Rounded Corners 32">
            <a:extLst>
              <a:ext uri="{FF2B5EF4-FFF2-40B4-BE49-F238E27FC236}">
                <a16:creationId xmlns:a16="http://schemas.microsoft.com/office/drawing/2014/main" id="{0E4A224D-578A-4FC3-AACD-DFF3865A60B2}"/>
              </a:ext>
            </a:extLst>
          </p:cNvPr>
          <p:cNvSpPr/>
          <p:nvPr/>
        </p:nvSpPr>
        <p:spPr>
          <a:xfrm>
            <a:off x="10154420" y="5213311"/>
            <a:ext cx="1669277" cy="328081"/>
          </a:xfrm>
          <a:prstGeom prst="roundRect">
            <a:avLst/>
          </a:prstGeom>
          <a:solidFill>
            <a:srgbClr val="FFFF00">
              <a:alpha val="18824"/>
            </a:srgbClr>
          </a:solidFill>
          <a:ln>
            <a:solidFill>
              <a:schemeClr val="bg1">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lIns="38100" tIns="38100" rIns="38100" bIns="38100" rtlCol="0" anchor="ctr"/>
          <a:lstStyle/>
          <a:p>
            <a:pPr algn="ctr"/>
            <a:endParaRPr lang="en-US" sz="3000" dirty="0">
              <a:solidFill>
                <a:srgbClr val="FFFFFF"/>
              </a:solidFill>
              <a:latin typeface="Helvetica Light"/>
              <a:ea typeface="Helvetica Light"/>
              <a:cs typeface="Helvetica Light"/>
              <a:sym typeface="Helvetica Light"/>
            </a:endParaRPr>
          </a:p>
        </p:txBody>
      </p:sp>
      <p:sp>
        <p:nvSpPr>
          <p:cNvPr id="34" name="Rectangle: Rounded Corners 33">
            <a:extLst>
              <a:ext uri="{FF2B5EF4-FFF2-40B4-BE49-F238E27FC236}">
                <a16:creationId xmlns:a16="http://schemas.microsoft.com/office/drawing/2014/main" id="{63831626-AA34-474A-89F9-64E17AE7E7C0}"/>
              </a:ext>
            </a:extLst>
          </p:cNvPr>
          <p:cNvSpPr/>
          <p:nvPr/>
        </p:nvSpPr>
        <p:spPr>
          <a:xfrm>
            <a:off x="10154420" y="6722192"/>
            <a:ext cx="1669277" cy="328081"/>
          </a:xfrm>
          <a:prstGeom prst="roundRect">
            <a:avLst/>
          </a:prstGeom>
          <a:solidFill>
            <a:srgbClr val="FFFF00">
              <a:alpha val="18824"/>
            </a:srgbClr>
          </a:solidFill>
          <a:ln>
            <a:solidFill>
              <a:schemeClr val="bg1">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lIns="38100" tIns="38100" rIns="38100" bIns="38100" rtlCol="0" anchor="ctr"/>
          <a:lstStyle/>
          <a:p>
            <a:pPr algn="ctr"/>
            <a:endParaRPr lang="en-US" sz="3000" dirty="0">
              <a:solidFill>
                <a:srgbClr val="FFFFFF"/>
              </a:solidFill>
              <a:latin typeface="Helvetica Light"/>
              <a:ea typeface="Helvetica Light"/>
              <a:cs typeface="Helvetica Light"/>
              <a:sym typeface="Helvetica Light"/>
            </a:endParaRPr>
          </a:p>
        </p:txBody>
      </p:sp>
      <p:sp>
        <p:nvSpPr>
          <p:cNvPr id="35" name="Rectangle: Rounded Corners 34">
            <a:extLst>
              <a:ext uri="{FF2B5EF4-FFF2-40B4-BE49-F238E27FC236}">
                <a16:creationId xmlns:a16="http://schemas.microsoft.com/office/drawing/2014/main" id="{CE7A4012-A6A0-445B-9CD6-A54C98E9ABA7}"/>
              </a:ext>
            </a:extLst>
          </p:cNvPr>
          <p:cNvSpPr/>
          <p:nvPr/>
        </p:nvSpPr>
        <p:spPr>
          <a:xfrm>
            <a:off x="10154418" y="11500892"/>
            <a:ext cx="1669277" cy="328081"/>
          </a:xfrm>
          <a:prstGeom prst="roundRect">
            <a:avLst/>
          </a:prstGeom>
          <a:solidFill>
            <a:srgbClr val="FFFF00">
              <a:alpha val="18824"/>
            </a:srgbClr>
          </a:solidFill>
          <a:ln>
            <a:solidFill>
              <a:schemeClr val="bg1">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lIns="38100" tIns="38100" rIns="38100" bIns="38100" rtlCol="0" anchor="ctr"/>
          <a:lstStyle/>
          <a:p>
            <a:pPr algn="ctr"/>
            <a:endParaRPr lang="en-US" sz="3000" dirty="0">
              <a:solidFill>
                <a:srgbClr val="FFFFFF"/>
              </a:solidFill>
              <a:latin typeface="Helvetica Light"/>
              <a:ea typeface="Helvetica Light"/>
              <a:cs typeface="Helvetica Light"/>
              <a:sym typeface="Helvetica Light"/>
            </a:endParaRPr>
          </a:p>
        </p:txBody>
      </p:sp>
      <p:sp>
        <p:nvSpPr>
          <p:cNvPr id="36" name="Rectangle: Rounded Corners 35">
            <a:extLst>
              <a:ext uri="{FF2B5EF4-FFF2-40B4-BE49-F238E27FC236}">
                <a16:creationId xmlns:a16="http://schemas.microsoft.com/office/drawing/2014/main" id="{D539602C-A92B-47D8-868A-1FA9B9563239}"/>
              </a:ext>
            </a:extLst>
          </p:cNvPr>
          <p:cNvSpPr/>
          <p:nvPr/>
        </p:nvSpPr>
        <p:spPr>
          <a:xfrm>
            <a:off x="10154417" y="10209967"/>
            <a:ext cx="1669277" cy="328081"/>
          </a:xfrm>
          <a:prstGeom prst="roundRect">
            <a:avLst/>
          </a:prstGeom>
          <a:solidFill>
            <a:srgbClr val="FFFF00">
              <a:alpha val="18824"/>
            </a:srgbClr>
          </a:solidFill>
          <a:ln>
            <a:solidFill>
              <a:schemeClr val="bg1">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lIns="38100" tIns="38100" rIns="38100" bIns="38100" rtlCol="0" anchor="ctr"/>
          <a:lstStyle/>
          <a:p>
            <a:pPr algn="ctr"/>
            <a:endParaRPr lang="en-US" sz="3000" dirty="0">
              <a:solidFill>
                <a:srgbClr val="FFFFFF"/>
              </a:solidFill>
              <a:latin typeface="Helvetica Light"/>
              <a:ea typeface="Helvetica Light"/>
              <a:cs typeface="Helvetica Light"/>
              <a:sym typeface="Helvetica Light"/>
            </a:endParaRPr>
          </a:p>
        </p:txBody>
      </p:sp>
    </p:spTree>
    <p:extLst>
      <p:ext uri="{BB962C8B-B14F-4D97-AF65-F5344CB8AC3E}">
        <p14:creationId xmlns:p14="http://schemas.microsoft.com/office/powerpoint/2010/main" val="162611057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hape 34"/>
          <p:cNvSpPr/>
          <p:nvPr/>
        </p:nvSpPr>
        <p:spPr>
          <a:xfrm>
            <a:off x="1508077" y="1629876"/>
            <a:ext cx="11153244" cy="1909738"/>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pPr>
              <a:lnSpc>
                <a:spcPct val="90000"/>
              </a:lnSpc>
              <a:defRPr sz="11000" b="1">
                <a:solidFill>
                  <a:srgbClr val="282828"/>
                </a:solidFill>
                <a:latin typeface="Signika"/>
                <a:ea typeface="Signika"/>
                <a:cs typeface="Signika"/>
                <a:sym typeface="Signika"/>
              </a:defRPr>
            </a:pPr>
            <a:r>
              <a:rPr lang="en-US" dirty="0"/>
              <a:t>Outline</a:t>
            </a:r>
          </a:p>
          <a:p>
            <a:pPr>
              <a:lnSpc>
                <a:spcPct val="90000"/>
              </a:lnSpc>
              <a:defRPr sz="11000" b="1">
                <a:solidFill>
                  <a:srgbClr val="282828"/>
                </a:solidFill>
                <a:latin typeface="Signika"/>
                <a:ea typeface="Signika"/>
                <a:cs typeface="Signika"/>
                <a:sym typeface="Signika"/>
              </a:defRPr>
            </a:pPr>
            <a:endParaRPr dirty="0"/>
          </a:p>
        </p:txBody>
      </p:sp>
      <p:sp>
        <p:nvSpPr>
          <p:cNvPr id="35" name="Shape 35"/>
          <p:cNvSpPr/>
          <p:nvPr/>
        </p:nvSpPr>
        <p:spPr>
          <a:xfrm>
            <a:off x="1508077" y="4135916"/>
            <a:ext cx="19257652" cy="5444168"/>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pPr marL="857250" indent="-857250">
              <a:buFont typeface="Arial" panose="020B0604020202020204" pitchFamily="34" charset="0"/>
              <a:buChar char="•"/>
            </a:pPr>
            <a:r>
              <a:rPr lang="en-US" sz="6600" b="1" dirty="0">
                <a:solidFill>
                  <a:srgbClr val="282828"/>
                </a:solidFill>
              </a:rPr>
              <a:t>Introduction: Graphics Card Value</a:t>
            </a:r>
          </a:p>
          <a:p>
            <a:pPr marL="857250" indent="-857250">
              <a:buFont typeface="Arial" panose="020B0604020202020204" pitchFamily="34" charset="0"/>
              <a:buChar char="•"/>
            </a:pPr>
            <a:r>
              <a:rPr lang="en-US" sz="6600" b="1" dirty="0">
                <a:solidFill>
                  <a:srgbClr val="282828"/>
                </a:solidFill>
              </a:rPr>
              <a:t>Analysis of Specifications, Ratings, Reviews </a:t>
            </a:r>
          </a:p>
          <a:p>
            <a:pPr marL="857250" indent="-857250">
              <a:buFont typeface="Arial" panose="020B0604020202020204" pitchFamily="34" charset="0"/>
              <a:buChar char="•"/>
            </a:pPr>
            <a:r>
              <a:rPr lang="en-US" sz="6600" b="1" dirty="0">
                <a:solidFill>
                  <a:srgbClr val="282828"/>
                </a:solidFill>
              </a:rPr>
              <a:t>Brief Analysis of Tokenized Reviews</a:t>
            </a:r>
          </a:p>
          <a:p>
            <a:pPr marL="857250" indent="-857250">
              <a:buFont typeface="Arial" panose="020B0604020202020204" pitchFamily="34" charset="0"/>
              <a:buChar char="•"/>
            </a:pPr>
            <a:r>
              <a:rPr lang="en-US" sz="6600" b="1" dirty="0">
                <a:solidFill>
                  <a:srgbClr val="282828"/>
                </a:solidFill>
                <a:highlight>
                  <a:srgbClr val="FFFF00"/>
                </a:highlight>
              </a:rPr>
              <a:t>Conclusion</a:t>
            </a:r>
          </a:p>
          <a:p>
            <a:endParaRPr sz="6600" dirty="0"/>
          </a:p>
        </p:txBody>
      </p:sp>
      <p:sp>
        <p:nvSpPr>
          <p:cNvPr id="36" name="Shape 3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19</a:t>
            </a:fld>
            <a:endParaRPr/>
          </a:p>
        </p:txBody>
      </p:sp>
    </p:spTree>
    <p:extLst>
      <p:ext uri="{BB962C8B-B14F-4D97-AF65-F5344CB8AC3E}">
        <p14:creationId xmlns:p14="http://schemas.microsoft.com/office/powerpoint/2010/main" val="2501522019"/>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hape 34"/>
          <p:cNvSpPr/>
          <p:nvPr/>
        </p:nvSpPr>
        <p:spPr>
          <a:xfrm>
            <a:off x="1508077" y="1629876"/>
            <a:ext cx="11153244" cy="1909738"/>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pPr>
              <a:lnSpc>
                <a:spcPct val="90000"/>
              </a:lnSpc>
              <a:defRPr sz="11000" b="1">
                <a:solidFill>
                  <a:srgbClr val="282828"/>
                </a:solidFill>
                <a:latin typeface="Signika"/>
                <a:ea typeface="Signika"/>
                <a:cs typeface="Signika"/>
                <a:sym typeface="Signika"/>
              </a:defRPr>
            </a:pPr>
            <a:r>
              <a:rPr lang="en-US" dirty="0"/>
              <a:t>Outline</a:t>
            </a:r>
          </a:p>
          <a:p>
            <a:pPr>
              <a:lnSpc>
                <a:spcPct val="90000"/>
              </a:lnSpc>
              <a:defRPr sz="11000" b="1">
                <a:solidFill>
                  <a:srgbClr val="282828"/>
                </a:solidFill>
                <a:latin typeface="Signika"/>
                <a:ea typeface="Signika"/>
                <a:cs typeface="Signika"/>
                <a:sym typeface="Signika"/>
              </a:defRPr>
            </a:pPr>
            <a:endParaRPr dirty="0"/>
          </a:p>
        </p:txBody>
      </p:sp>
      <p:sp>
        <p:nvSpPr>
          <p:cNvPr id="35" name="Shape 35"/>
          <p:cNvSpPr/>
          <p:nvPr/>
        </p:nvSpPr>
        <p:spPr>
          <a:xfrm>
            <a:off x="1508077" y="4135916"/>
            <a:ext cx="19257652" cy="5444168"/>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pPr marL="857250" indent="-857250">
              <a:buFont typeface="Arial" panose="020B0604020202020204" pitchFamily="34" charset="0"/>
              <a:buChar char="•"/>
            </a:pPr>
            <a:r>
              <a:rPr lang="en-US" sz="6600" b="1" dirty="0">
                <a:solidFill>
                  <a:srgbClr val="282828"/>
                </a:solidFill>
                <a:highlight>
                  <a:srgbClr val="FFFF00"/>
                </a:highlight>
              </a:rPr>
              <a:t>Introduction: Graphics Card Value</a:t>
            </a:r>
          </a:p>
          <a:p>
            <a:pPr marL="857250" indent="-857250">
              <a:buFont typeface="Arial" panose="020B0604020202020204" pitchFamily="34" charset="0"/>
              <a:buChar char="•"/>
            </a:pPr>
            <a:r>
              <a:rPr lang="en-US" sz="6600" b="1" dirty="0">
                <a:solidFill>
                  <a:srgbClr val="282828"/>
                </a:solidFill>
              </a:rPr>
              <a:t>Analysis of Specifications, Ratings, Reviews </a:t>
            </a:r>
          </a:p>
          <a:p>
            <a:pPr marL="857250" indent="-857250">
              <a:buFont typeface="Arial" panose="020B0604020202020204" pitchFamily="34" charset="0"/>
              <a:buChar char="•"/>
            </a:pPr>
            <a:r>
              <a:rPr lang="en-US" sz="6600" b="1" dirty="0">
                <a:solidFill>
                  <a:srgbClr val="282828"/>
                </a:solidFill>
              </a:rPr>
              <a:t>Brief Analysis of Tokenized Reviews</a:t>
            </a:r>
          </a:p>
          <a:p>
            <a:pPr marL="857250" indent="-857250">
              <a:buFont typeface="Arial" panose="020B0604020202020204" pitchFamily="34" charset="0"/>
              <a:buChar char="•"/>
            </a:pPr>
            <a:r>
              <a:rPr lang="en-US" sz="6600" b="1" dirty="0">
                <a:solidFill>
                  <a:srgbClr val="282828"/>
                </a:solidFill>
              </a:rPr>
              <a:t>Conclusion</a:t>
            </a:r>
          </a:p>
          <a:p>
            <a:endParaRPr sz="6600" dirty="0"/>
          </a:p>
        </p:txBody>
      </p:sp>
      <p:sp>
        <p:nvSpPr>
          <p:cNvPr id="36" name="Shape 3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a:t>
            </a:fld>
            <a:endParaRPr/>
          </a:p>
        </p:txBody>
      </p:sp>
    </p:spTree>
    <p:extLst>
      <p:ext uri="{BB962C8B-B14F-4D97-AF65-F5344CB8AC3E}">
        <p14:creationId xmlns:p14="http://schemas.microsoft.com/office/powerpoint/2010/main" val="3071650887"/>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318">
            <a:extLst>
              <a:ext uri="{FF2B5EF4-FFF2-40B4-BE49-F238E27FC236}">
                <a16:creationId xmlns:a16="http://schemas.microsoft.com/office/drawing/2014/main" id="{481CD405-61D2-4A27-855D-CD01327251E5}"/>
              </a:ext>
            </a:extLst>
          </p:cNvPr>
          <p:cNvSpPr/>
          <p:nvPr/>
        </p:nvSpPr>
        <p:spPr>
          <a:xfrm>
            <a:off x="-12332" y="9664"/>
            <a:ext cx="24396332" cy="2043953"/>
          </a:xfrm>
          <a:prstGeom prst="rect">
            <a:avLst/>
          </a:prstGeom>
          <a:solidFill>
            <a:srgbClr val="F3F4F6"/>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dirty="0"/>
          </a:p>
        </p:txBody>
      </p:sp>
      <p:sp>
        <p:nvSpPr>
          <p:cNvPr id="160" name="Shape 160"/>
          <p:cNvSpPr/>
          <p:nvPr/>
        </p:nvSpPr>
        <p:spPr>
          <a:xfrm>
            <a:off x="396896" y="720575"/>
            <a:ext cx="20655774" cy="204395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nSpc>
                <a:spcPct val="90000"/>
              </a:lnSpc>
              <a:defRPr sz="11000" b="1">
                <a:solidFill>
                  <a:srgbClr val="282828"/>
                </a:solidFill>
                <a:latin typeface="Signika"/>
                <a:ea typeface="Signika"/>
                <a:cs typeface="Signika"/>
                <a:sym typeface="Signika"/>
              </a:defRPr>
            </a:lvl1pPr>
          </a:lstStyle>
          <a:p>
            <a:pPr>
              <a:lnSpc>
                <a:spcPct val="70000"/>
              </a:lnSpc>
              <a:defRPr sz="11000" b="1">
                <a:solidFill>
                  <a:srgbClr val="282828"/>
                </a:solidFill>
                <a:latin typeface="Signika"/>
                <a:ea typeface="Signika"/>
                <a:cs typeface="Signika"/>
                <a:sym typeface="Signika"/>
              </a:defRPr>
            </a:pPr>
            <a:r>
              <a:rPr lang="en-US" sz="8500" dirty="0">
                <a:sym typeface="PT Sans"/>
              </a:rPr>
              <a:t>Next Steps</a:t>
            </a:r>
          </a:p>
          <a:p>
            <a:pPr>
              <a:lnSpc>
                <a:spcPct val="70000"/>
              </a:lnSpc>
              <a:defRPr sz="11000" b="1">
                <a:solidFill>
                  <a:srgbClr val="282828"/>
                </a:solidFill>
                <a:latin typeface="Signika"/>
                <a:ea typeface="Signika"/>
                <a:cs typeface="Signika"/>
                <a:sym typeface="Signika"/>
              </a:defRPr>
            </a:pPr>
            <a:endParaRPr lang="en-US" sz="8500" dirty="0">
              <a:sym typeface="PT Sans"/>
            </a:endParaRPr>
          </a:p>
        </p:txBody>
      </p:sp>
      <p:sp>
        <p:nvSpPr>
          <p:cNvPr id="162" name="Shape 162"/>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20</a:t>
            </a:fld>
            <a:endParaRPr/>
          </a:p>
        </p:txBody>
      </p:sp>
      <p:sp>
        <p:nvSpPr>
          <p:cNvPr id="11" name="Shape 101">
            <a:extLst>
              <a:ext uri="{FF2B5EF4-FFF2-40B4-BE49-F238E27FC236}">
                <a16:creationId xmlns:a16="http://schemas.microsoft.com/office/drawing/2014/main" id="{FF6BBF22-354D-4909-B6CB-846BF9DF8BDA}"/>
              </a:ext>
            </a:extLst>
          </p:cNvPr>
          <p:cNvSpPr/>
          <p:nvPr/>
        </p:nvSpPr>
        <p:spPr>
          <a:xfrm>
            <a:off x="586418" y="2433931"/>
            <a:ext cx="23522009" cy="839138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lnSpcReduction="10000"/>
          </a:bodyPr>
          <a:lstStyle>
            <a:lvl1pPr algn="r">
              <a:lnSpc>
                <a:spcPct val="90000"/>
              </a:lnSpc>
              <a:defRPr sz="6000" b="1">
                <a:solidFill>
                  <a:srgbClr val="282828"/>
                </a:solidFill>
                <a:latin typeface="Signika"/>
                <a:ea typeface="Signika"/>
                <a:cs typeface="Signika"/>
                <a:sym typeface="Signika"/>
              </a:defRPr>
            </a:lvl1pPr>
          </a:lstStyle>
          <a:p>
            <a:pPr algn="l"/>
            <a:r>
              <a:rPr lang="en-US" sz="4800" dirty="0"/>
              <a:t>Further Analysis</a:t>
            </a:r>
          </a:p>
          <a:p>
            <a:pPr algn="l">
              <a:spcAft>
                <a:spcPts val="600"/>
              </a:spcAft>
            </a:pPr>
            <a:endParaRPr lang="en-US" sz="4800" b="0" dirty="0"/>
          </a:p>
          <a:p>
            <a:pPr marL="857250" indent="-857250" algn="l">
              <a:spcAft>
                <a:spcPts val="600"/>
              </a:spcAft>
              <a:buFont typeface="Arial" panose="020B0604020202020204" pitchFamily="34" charset="0"/>
              <a:buChar char="•"/>
            </a:pPr>
            <a:r>
              <a:rPr lang="en-US" sz="4800" b="0" dirty="0"/>
              <a:t>Aggregate from many different review websites</a:t>
            </a:r>
          </a:p>
          <a:p>
            <a:pPr marL="857250" indent="-857250" algn="l">
              <a:spcAft>
                <a:spcPts val="600"/>
              </a:spcAft>
              <a:buFont typeface="Arial" panose="020B0604020202020204" pitchFamily="34" charset="0"/>
              <a:buChar char="•"/>
            </a:pPr>
            <a:r>
              <a:rPr lang="en-US" sz="4800" b="0" dirty="0"/>
              <a:t>Analyze what other variables could be features in graphics card’s value to customers</a:t>
            </a:r>
          </a:p>
          <a:p>
            <a:pPr marL="857250" indent="-857250" algn="l">
              <a:spcAft>
                <a:spcPts val="600"/>
              </a:spcAft>
              <a:buFont typeface="Arial" panose="020B0604020202020204" pitchFamily="34" charset="0"/>
              <a:buChar char="•"/>
            </a:pPr>
            <a:endParaRPr lang="en-US" sz="4800" dirty="0"/>
          </a:p>
          <a:p>
            <a:pPr algn="l">
              <a:spcAft>
                <a:spcPts val="600"/>
              </a:spcAft>
            </a:pPr>
            <a:r>
              <a:rPr lang="en-US" sz="4800" dirty="0"/>
              <a:t>Thoughts</a:t>
            </a:r>
          </a:p>
          <a:p>
            <a:pPr algn="l">
              <a:spcAft>
                <a:spcPts val="600"/>
              </a:spcAft>
            </a:pPr>
            <a:endParaRPr lang="en-US" sz="4800" dirty="0"/>
          </a:p>
          <a:p>
            <a:pPr marL="857250" indent="-857250" algn="l">
              <a:spcAft>
                <a:spcPts val="600"/>
              </a:spcAft>
              <a:buFont typeface="Arial" panose="020B0604020202020204" pitchFamily="34" charset="0"/>
              <a:buChar char="•"/>
            </a:pPr>
            <a:r>
              <a:rPr lang="en-US" sz="4800" b="0" dirty="0"/>
              <a:t>How do graphics card manufacturers outperform their competitors? </a:t>
            </a:r>
          </a:p>
          <a:p>
            <a:pPr marL="857250" indent="-857250" algn="l">
              <a:spcAft>
                <a:spcPts val="600"/>
              </a:spcAft>
              <a:buFont typeface="Arial" panose="020B0604020202020204" pitchFamily="34" charset="0"/>
              <a:buChar char="•"/>
            </a:pPr>
            <a:endParaRPr lang="en-US" sz="4800" b="0" dirty="0"/>
          </a:p>
          <a:p>
            <a:pPr marL="857250" indent="-857250" algn="l">
              <a:spcAft>
                <a:spcPts val="600"/>
              </a:spcAft>
              <a:buFont typeface="Arial" panose="020B0604020202020204" pitchFamily="34" charset="0"/>
              <a:buChar char="•"/>
            </a:pPr>
            <a:r>
              <a:rPr lang="en-US" sz="4800" b="0" dirty="0"/>
              <a:t>Do they have lower or higher prices?</a:t>
            </a:r>
          </a:p>
          <a:p>
            <a:pPr marL="857250" indent="-857250" algn="l">
              <a:spcAft>
                <a:spcPts val="600"/>
              </a:spcAft>
              <a:buFont typeface="Arial" panose="020B0604020202020204" pitchFamily="34" charset="0"/>
              <a:buChar char="•"/>
            </a:pPr>
            <a:endParaRPr lang="en-US" sz="4800" b="0" dirty="0"/>
          </a:p>
          <a:p>
            <a:pPr marL="857250" indent="-857250" algn="l">
              <a:spcAft>
                <a:spcPts val="600"/>
              </a:spcAft>
              <a:buFont typeface="Arial" panose="020B0604020202020204" pitchFamily="34" charset="0"/>
              <a:buChar char="•"/>
            </a:pPr>
            <a:r>
              <a:rPr lang="en-US" sz="4800" b="0" dirty="0"/>
              <a:t>Do companies provide other sources of value that are not on the product specifications? </a:t>
            </a:r>
          </a:p>
          <a:p>
            <a:pPr marL="857250" indent="-857250" algn="l">
              <a:spcAft>
                <a:spcPts val="600"/>
              </a:spcAft>
              <a:buFont typeface="Arial" panose="020B0604020202020204" pitchFamily="34" charset="0"/>
              <a:buChar char="•"/>
            </a:pPr>
            <a:endParaRPr lang="en-US" sz="4800" b="0" dirty="0"/>
          </a:p>
          <a:p>
            <a:pPr marL="857250" indent="-857250" algn="l">
              <a:spcAft>
                <a:spcPts val="600"/>
              </a:spcAft>
              <a:buFont typeface="Arial" panose="020B0604020202020204" pitchFamily="34" charset="0"/>
              <a:buChar char="•"/>
            </a:pPr>
            <a:endParaRPr lang="en-US" sz="4800" b="0" dirty="0"/>
          </a:p>
          <a:p>
            <a:pPr marL="857250" indent="-857250" algn="l">
              <a:spcAft>
                <a:spcPts val="600"/>
              </a:spcAft>
              <a:buFont typeface="Arial" panose="020B0604020202020204" pitchFamily="34" charset="0"/>
              <a:buChar char="•"/>
            </a:pPr>
            <a:endParaRPr lang="en-US" sz="4800" b="0" dirty="0"/>
          </a:p>
          <a:p>
            <a:pPr marL="857250" indent="-857250" algn="l">
              <a:spcAft>
                <a:spcPts val="600"/>
              </a:spcAft>
              <a:buFont typeface="Arial" panose="020B0604020202020204" pitchFamily="34" charset="0"/>
              <a:buChar char="•"/>
            </a:pPr>
            <a:endParaRPr lang="en-US" sz="4800" b="0" dirty="0"/>
          </a:p>
          <a:p>
            <a:pPr algn="l">
              <a:spcAft>
                <a:spcPts val="600"/>
              </a:spcAft>
            </a:pPr>
            <a:endParaRPr lang="en-US" sz="4800" b="0" dirty="0"/>
          </a:p>
          <a:p>
            <a:pPr lvl="1" indent="0">
              <a:spcAft>
                <a:spcPts val="600"/>
              </a:spcAft>
            </a:pPr>
            <a:endParaRPr lang="en-US" sz="1400" b="0" dirty="0"/>
          </a:p>
          <a:p>
            <a:pPr marL="857250" indent="-857250" algn="l">
              <a:buFont typeface="Arial" panose="020B0604020202020204" pitchFamily="34" charset="0"/>
              <a:buChar char="•"/>
            </a:pPr>
            <a:endParaRPr sz="4800" dirty="0"/>
          </a:p>
        </p:txBody>
      </p:sp>
    </p:spTree>
    <p:extLst>
      <p:ext uri="{BB962C8B-B14F-4D97-AF65-F5344CB8AC3E}">
        <p14:creationId xmlns:p14="http://schemas.microsoft.com/office/powerpoint/2010/main" val="389337641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hape 34"/>
          <p:cNvSpPr/>
          <p:nvPr/>
        </p:nvSpPr>
        <p:spPr>
          <a:xfrm>
            <a:off x="8085858" y="5626689"/>
            <a:ext cx="11153244" cy="1909738"/>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pPr>
              <a:lnSpc>
                <a:spcPct val="90000"/>
              </a:lnSpc>
              <a:defRPr sz="11000" b="1">
                <a:solidFill>
                  <a:srgbClr val="282828"/>
                </a:solidFill>
                <a:latin typeface="Signika"/>
                <a:ea typeface="Signika"/>
                <a:cs typeface="Signika"/>
                <a:sym typeface="Signika"/>
              </a:defRPr>
            </a:pPr>
            <a:r>
              <a:rPr lang="en-US" dirty="0"/>
              <a:t>THANK YOU!!!</a:t>
            </a:r>
          </a:p>
          <a:p>
            <a:pPr>
              <a:lnSpc>
                <a:spcPct val="90000"/>
              </a:lnSpc>
              <a:defRPr sz="11000" b="1">
                <a:solidFill>
                  <a:srgbClr val="282828"/>
                </a:solidFill>
                <a:latin typeface="Signika"/>
                <a:ea typeface="Signika"/>
                <a:cs typeface="Signika"/>
                <a:sym typeface="Signika"/>
              </a:defRPr>
            </a:pPr>
            <a:endParaRPr dirty="0"/>
          </a:p>
        </p:txBody>
      </p:sp>
      <p:sp>
        <p:nvSpPr>
          <p:cNvPr id="36" name="Shape 3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21</a:t>
            </a:fld>
            <a:endParaRPr/>
          </a:p>
        </p:txBody>
      </p:sp>
    </p:spTree>
    <p:extLst>
      <p:ext uri="{BB962C8B-B14F-4D97-AF65-F5344CB8AC3E}">
        <p14:creationId xmlns:p14="http://schemas.microsoft.com/office/powerpoint/2010/main" val="4040317036"/>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Shape 32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22</a:t>
            </a:fld>
            <a:endParaRPr/>
          </a:p>
        </p:txBody>
      </p:sp>
      <p:grpSp>
        <p:nvGrpSpPr>
          <p:cNvPr id="4" name="Group 3">
            <a:extLst>
              <a:ext uri="{FF2B5EF4-FFF2-40B4-BE49-F238E27FC236}">
                <a16:creationId xmlns:a16="http://schemas.microsoft.com/office/drawing/2014/main" id="{1D29FAE9-BB52-4D2D-89D0-FE3CE7BDC155}"/>
              </a:ext>
            </a:extLst>
          </p:cNvPr>
          <p:cNvGrpSpPr/>
          <p:nvPr/>
        </p:nvGrpSpPr>
        <p:grpSpPr>
          <a:xfrm>
            <a:off x="5624955" y="-9743101"/>
            <a:ext cx="12253514" cy="5546608"/>
            <a:chOff x="5624955" y="-9743101"/>
            <a:chExt cx="12253514" cy="5546608"/>
          </a:xfrm>
        </p:grpSpPr>
        <p:sp>
          <p:nvSpPr>
            <p:cNvPr id="317" name="Shape 317"/>
            <p:cNvSpPr/>
            <p:nvPr/>
          </p:nvSpPr>
          <p:spPr>
            <a:xfrm>
              <a:off x="7442004" y="-9743101"/>
              <a:ext cx="7657529" cy="5546608"/>
            </a:xfrm>
            <a:custGeom>
              <a:avLst/>
              <a:gdLst/>
              <a:ahLst/>
              <a:cxnLst>
                <a:cxn ang="0">
                  <a:pos x="wd2" y="hd2"/>
                </a:cxn>
                <a:cxn ang="5400000">
                  <a:pos x="wd2" y="hd2"/>
                </a:cxn>
                <a:cxn ang="10800000">
                  <a:pos x="wd2" y="hd2"/>
                </a:cxn>
                <a:cxn ang="16200000">
                  <a:pos x="wd2" y="hd2"/>
                </a:cxn>
              </a:cxnLst>
              <a:rect l="0" t="0" r="r" b="b"/>
              <a:pathLst>
                <a:path w="21600" h="21600" extrusionOk="0">
                  <a:moveTo>
                    <a:pt x="0" y="3735"/>
                  </a:moveTo>
                  <a:lnTo>
                    <a:pt x="21600" y="0"/>
                  </a:lnTo>
                  <a:lnTo>
                    <a:pt x="21600" y="21600"/>
                  </a:lnTo>
                  <a:lnTo>
                    <a:pt x="0" y="17834"/>
                  </a:lnTo>
                  <a:lnTo>
                    <a:pt x="0" y="3735"/>
                  </a:lnTo>
                  <a:close/>
                </a:path>
              </a:pathLst>
            </a:custGeom>
            <a:gradFill>
              <a:gsLst>
                <a:gs pos="0">
                  <a:srgbClr val="E1E2E4"/>
                </a:gs>
                <a:gs pos="16944">
                  <a:srgbClr val="F0F1F2"/>
                </a:gs>
                <a:gs pos="73731">
                  <a:srgbClr val="FFFFFF"/>
                </a:gs>
              </a:gsLst>
            </a:gra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grpSp>
          <p:nvGrpSpPr>
            <p:cNvPr id="324" name="Group 324"/>
            <p:cNvGrpSpPr/>
            <p:nvPr/>
          </p:nvGrpSpPr>
          <p:grpSpPr>
            <a:xfrm>
              <a:off x="5624955" y="-8778969"/>
              <a:ext cx="3610159" cy="3610158"/>
              <a:chOff x="0" y="0"/>
              <a:chExt cx="3610157" cy="3610157"/>
            </a:xfrm>
          </p:grpSpPr>
          <p:graphicFrame>
            <p:nvGraphicFramePr>
              <p:cNvPr id="322" name="Chart 322"/>
              <p:cNvGraphicFramePr/>
              <p:nvPr/>
            </p:nvGraphicFramePr>
            <p:xfrm>
              <a:off x="0" y="0"/>
              <a:ext cx="3610158" cy="3610158"/>
            </p:xfrm>
            <a:graphic>
              <a:graphicData uri="http://schemas.openxmlformats.org/drawingml/2006/chart">
                <c:chart xmlns:c="http://schemas.openxmlformats.org/drawingml/2006/chart" xmlns:r="http://schemas.openxmlformats.org/officeDocument/2006/relationships" r:id="rId2"/>
              </a:graphicData>
            </a:graphic>
          </p:graphicFrame>
          <p:sp>
            <p:nvSpPr>
              <p:cNvPr id="323" name="Shape 323"/>
              <p:cNvSpPr/>
              <p:nvPr/>
            </p:nvSpPr>
            <p:spPr>
              <a:xfrm>
                <a:off x="391628" y="391628"/>
                <a:ext cx="2826901" cy="2826901"/>
              </a:xfrm>
              <a:prstGeom prst="ellipse">
                <a:avLst/>
              </a:prstGeom>
              <a:solidFill>
                <a:srgbClr val="FFFFF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grpSp>
          <p:nvGrpSpPr>
            <p:cNvPr id="327" name="Group 327"/>
            <p:cNvGrpSpPr/>
            <p:nvPr/>
          </p:nvGrpSpPr>
          <p:grpSpPr>
            <a:xfrm>
              <a:off x="12347423" y="-9739414"/>
              <a:ext cx="5531046" cy="5531047"/>
              <a:chOff x="0" y="0"/>
              <a:chExt cx="5531045" cy="5531045"/>
            </a:xfrm>
          </p:grpSpPr>
          <p:graphicFrame>
            <p:nvGraphicFramePr>
              <p:cNvPr id="325" name="Chart 325"/>
              <p:cNvGraphicFramePr/>
              <p:nvPr/>
            </p:nvGraphicFramePr>
            <p:xfrm>
              <a:off x="0" y="0"/>
              <a:ext cx="5531046" cy="5531046"/>
            </p:xfrm>
            <a:graphic>
              <a:graphicData uri="http://schemas.openxmlformats.org/drawingml/2006/chart">
                <c:chart xmlns:c="http://schemas.openxmlformats.org/drawingml/2006/chart" xmlns:r="http://schemas.openxmlformats.org/officeDocument/2006/relationships" r:id="rId3"/>
              </a:graphicData>
            </a:graphic>
          </p:graphicFrame>
          <p:sp>
            <p:nvSpPr>
              <p:cNvPr id="326" name="Shape 326"/>
              <p:cNvSpPr/>
              <p:nvPr/>
            </p:nvSpPr>
            <p:spPr>
              <a:xfrm>
                <a:off x="478902" y="478902"/>
                <a:ext cx="4573241" cy="4573241"/>
              </a:xfrm>
              <a:prstGeom prst="ellipse">
                <a:avLst/>
              </a:prstGeom>
              <a:solidFill>
                <a:srgbClr val="FFFFF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sp>
          <p:nvSpPr>
            <p:cNvPr id="329" name="Shape 329"/>
            <p:cNvSpPr/>
            <p:nvPr/>
          </p:nvSpPr>
          <p:spPr>
            <a:xfrm>
              <a:off x="6684708" y="-7386320"/>
              <a:ext cx="1520826" cy="939801"/>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ctr">
                <a:lnSpc>
                  <a:spcPct val="90000"/>
                </a:lnSpc>
                <a:defRPr sz="5500" b="1">
                  <a:solidFill>
                    <a:srgbClr val="282828"/>
                  </a:solidFill>
                  <a:latin typeface="Signika"/>
                  <a:ea typeface="Signika"/>
                  <a:cs typeface="Signika"/>
                  <a:sym typeface="Signika"/>
                </a:defRPr>
              </a:lvl1pPr>
            </a:lstStyle>
            <a:p>
              <a:r>
                <a:rPr dirty="0"/>
                <a:t>65%</a:t>
              </a:r>
            </a:p>
          </p:txBody>
        </p:sp>
        <p:sp>
          <p:nvSpPr>
            <p:cNvPr id="330" name="Shape 330"/>
            <p:cNvSpPr/>
            <p:nvPr/>
          </p:nvSpPr>
          <p:spPr>
            <a:xfrm>
              <a:off x="13681848" y="-7850792"/>
              <a:ext cx="2952751" cy="1790701"/>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ctr">
                <a:lnSpc>
                  <a:spcPct val="90000"/>
                </a:lnSpc>
                <a:defRPr sz="11000" b="1">
                  <a:solidFill>
                    <a:srgbClr val="282828"/>
                  </a:solidFill>
                  <a:latin typeface="Signika"/>
                  <a:ea typeface="Signika"/>
                  <a:cs typeface="Signika"/>
                  <a:sym typeface="Signika"/>
                </a:defRPr>
              </a:lvl1pPr>
            </a:lstStyle>
            <a:p>
              <a:r>
                <a:rPr dirty="0"/>
                <a:t>12%</a:t>
              </a:r>
            </a:p>
          </p:txBody>
        </p:sp>
      </p:grpSp>
      <p:pic>
        <p:nvPicPr>
          <p:cNvPr id="3" name="Graphic 2">
            <a:extLst>
              <a:ext uri="{FF2B5EF4-FFF2-40B4-BE49-F238E27FC236}">
                <a16:creationId xmlns:a16="http://schemas.microsoft.com/office/drawing/2014/main" id="{BB39FCAC-A09C-41BB-8CA5-24E7964F7AE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4686" y="-227170"/>
            <a:ext cx="21119690" cy="13576944"/>
          </a:xfrm>
          <a:prstGeom prst="rect">
            <a:avLst/>
          </a:prstGeom>
        </p:spPr>
      </p:pic>
    </p:spTree>
    <p:extLst>
      <p:ext uri="{BB962C8B-B14F-4D97-AF65-F5344CB8AC3E}">
        <p14:creationId xmlns:p14="http://schemas.microsoft.com/office/powerpoint/2010/main" val="75212627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Shape 32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23</a:t>
            </a:fld>
            <a:endParaRPr/>
          </a:p>
        </p:txBody>
      </p:sp>
      <p:sp>
        <p:nvSpPr>
          <p:cNvPr id="328" name="Shape 328"/>
          <p:cNvSpPr/>
          <p:nvPr/>
        </p:nvSpPr>
        <p:spPr>
          <a:xfrm>
            <a:off x="9675734" y="8281548"/>
            <a:ext cx="6151496" cy="3286064"/>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dirty="0"/>
              <a:t>Lorem Ipsum is simply dummy text of the printing and typesetting industry. Lorem it printer took a galley of type and scrambled it survived not only five centuries, but also the leap into electronic typesetting, remaig it survived not only five centuries, but also dummy text it survived not only five centur</a:t>
            </a:r>
          </a:p>
        </p:txBody>
      </p:sp>
      <p:grpSp>
        <p:nvGrpSpPr>
          <p:cNvPr id="4" name="Group 3">
            <a:extLst>
              <a:ext uri="{FF2B5EF4-FFF2-40B4-BE49-F238E27FC236}">
                <a16:creationId xmlns:a16="http://schemas.microsoft.com/office/drawing/2014/main" id="{1D29FAE9-BB52-4D2D-89D0-FE3CE7BDC155}"/>
              </a:ext>
            </a:extLst>
          </p:cNvPr>
          <p:cNvGrpSpPr/>
          <p:nvPr/>
        </p:nvGrpSpPr>
        <p:grpSpPr>
          <a:xfrm>
            <a:off x="5624955" y="-9743101"/>
            <a:ext cx="12253514" cy="5546608"/>
            <a:chOff x="5624955" y="-9743101"/>
            <a:chExt cx="12253514" cy="5546608"/>
          </a:xfrm>
        </p:grpSpPr>
        <p:sp>
          <p:nvSpPr>
            <p:cNvPr id="317" name="Shape 317"/>
            <p:cNvSpPr/>
            <p:nvPr/>
          </p:nvSpPr>
          <p:spPr>
            <a:xfrm>
              <a:off x="7442004" y="-9743101"/>
              <a:ext cx="7657529" cy="5546608"/>
            </a:xfrm>
            <a:custGeom>
              <a:avLst/>
              <a:gdLst/>
              <a:ahLst/>
              <a:cxnLst>
                <a:cxn ang="0">
                  <a:pos x="wd2" y="hd2"/>
                </a:cxn>
                <a:cxn ang="5400000">
                  <a:pos x="wd2" y="hd2"/>
                </a:cxn>
                <a:cxn ang="10800000">
                  <a:pos x="wd2" y="hd2"/>
                </a:cxn>
                <a:cxn ang="16200000">
                  <a:pos x="wd2" y="hd2"/>
                </a:cxn>
              </a:cxnLst>
              <a:rect l="0" t="0" r="r" b="b"/>
              <a:pathLst>
                <a:path w="21600" h="21600" extrusionOk="0">
                  <a:moveTo>
                    <a:pt x="0" y="3735"/>
                  </a:moveTo>
                  <a:lnTo>
                    <a:pt x="21600" y="0"/>
                  </a:lnTo>
                  <a:lnTo>
                    <a:pt x="21600" y="21600"/>
                  </a:lnTo>
                  <a:lnTo>
                    <a:pt x="0" y="17834"/>
                  </a:lnTo>
                  <a:lnTo>
                    <a:pt x="0" y="3735"/>
                  </a:lnTo>
                  <a:close/>
                </a:path>
              </a:pathLst>
            </a:custGeom>
            <a:gradFill>
              <a:gsLst>
                <a:gs pos="0">
                  <a:srgbClr val="E1E2E4"/>
                </a:gs>
                <a:gs pos="16944">
                  <a:srgbClr val="F0F1F2"/>
                </a:gs>
                <a:gs pos="73731">
                  <a:srgbClr val="FFFFFF"/>
                </a:gs>
              </a:gsLst>
            </a:gra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grpSp>
          <p:nvGrpSpPr>
            <p:cNvPr id="324" name="Group 324"/>
            <p:cNvGrpSpPr/>
            <p:nvPr/>
          </p:nvGrpSpPr>
          <p:grpSpPr>
            <a:xfrm>
              <a:off x="5624955" y="-8778969"/>
              <a:ext cx="3610159" cy="3610158"/>
              <a:chOff x="0" y="0"/>
              <a:chExt cx="3610157" cy="3610157"/>
            </a:xfrm>
          </p:grpSpPr>
          <p:graphicFrame>
            <p:nvGraphicFramePr>
              <p:cNvPr id="322" name="Chart 322"/>
              <p:cNvGraphicFramePr/>
              <p:nvPr/>
            </p:nvGraphicFramePr>
            <p:xfrm>
              <a:off x="0" y="0"/>
              <a:ext cx="3610158" cy="3610158"/>
            </p:xfrm>
            <a:graphic>
              <a:graphicData uri="http://schemas.openxmlformats.org/drawingml/2006/chart">
                <c:chart xmlns:c="http://schemas.openxmlformats.org/drawingml/2006/chart" xmlns:r="http://schemas.openxmlformats.org/officeDocument/2006/relationships" r:id="rId2"/>
              </a:graphicData>
            </a:graphic>
          </p:graphicFrame>
          <p:sp>
            <p:nvSpPr>
              <p:cNvPr id="323" name="Shape 323"/>
              <p:cNvSpPr/>
              <p:nvPr/>
            </p:nvSpPr>
            <p:spPr>
              <a:xfrm>
                <a:off x="391628" y="391628"/>
                <a:ext cx="2826901" cy="2826901"/>
              </a:xfrm>
              <a:prstGeom prst="ellipse">
                <a:avLst/>
              </a:prstGeom>
              <a:solidFill>
                <a:srgbClr val="FFFFF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grpSp>
          <p:nvGrpSpPr>
            <p:cNvPr id="327" name="Group 327"/>
            <p:cNvGrpSpPr/>
            <p:nvPr/>
          </p:nvGrpSpPr>
          <p:grpSpPr>
            <a:xfrm>
              <a:off x="12347423" y="-9739414"/>
              <a:ext cx="5531046" cy="5531047"/>
              <a:chOff x="0" y="0"/>
              <a:chExt cx="5531045" cy="5531045"/>
            </a:xfrm>
          </p:grpSpPr>
          <p:graphicFrame>
            <p:nvGraphicFramePr>
              <p:cNvPr id="325" name="Chart 325"/>
              <p:cNvGraphicFramePr/>
              <p:nvPr/>
            </p:nvGraphicFramePr>
            <p:xfrm>
              <a:off x="0" y="0"/>
              <a:ext cx="5531046" cy="5531046"/>
            </p:xfrm>
            <a:graphic>
              <a:graphicData uri="http://schemas.openxmlformats.org/drawingml/2006/chart">
                <c:chart xmlns:c="http://schemas.openxmlformats.org/drawingml/2006/chart" xmlns:r="http://schemas.openxmlformats.org/officeDocument/2006/relationships" r:id="rId3"/>
              </a:graphicData>
            </a:graphic>
          </p:graphicFrame>
          <p:sp>
            <p:nvSpPr>
              <p:cNvPr id="326" name="Shape 326"/>
              <p:cNvSpPr/>
              <p:nvPr/>
            </p:nvSpPr>
            <p:spPr>
              <a:xfrm>
                <a:off x="478902" y="478902"/>
                <a:ext cx="4573241" cy="4573241"/>
              </a:xfrm>
              <a:prstGeom prst="ellipse">
                <a:avLst/>
              </a:prstGeom>
              <a:solidFill>
                <a:srgbClr val="FFFFF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sp>
          <p:nvSpPr>
            <p:cNvPr id="329" name="Shape 329"/>
            <p:cNvSpPr/>
            <p:nvPr/>
          </p:nvSpPr>
          <p:spPr>
            <a:xfrm>
              <a:off x="6684708" y="-7386320"/>
              <a:ext cx="1520826" cy="939801"/>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ctr">
                <a:lnSpc>
                  <a:spcPct val="90000"/>
                </a:lnSpc>
                <a:defRPr sz="5500" b="1">
                  <a:solidFill>
                    <a:srgbClr val="282828"/>
                  </a:solidFill>
                  <a:latin typeface="Signika"/>
                  <a:ea typeface="Signika"/>
                  <a:cs typeface="Signika"/>
                  <a:sym typeface="Signika"/>
                </a:defRPr>
              </a:lvl1pPr>
            </a:lstStyle>
            <a:p>
              <a:r>
                <a:rPr dirty="0"/>
                <a:t>65%</a:t>
              </a:r>
            </a:p>
          </p:txBody>
        </p:sp>
        <p:sp>
          <p:nvSpPr>
            <p:cNvPr id="330" name="Shape 330"/>
            <p:cNvSpPr/>
            <p:nvPr/>
          </p:nvSpPr>
          <p:spPr>
            <a:xfrm>
              <a:off x="13681848" y="-7850792"/>
              <a:ext cx="2952751" cy="1790701"/>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ctr">
                <a:lnSpc>
                  <a:spcPct val="90000"/>
                </a:lnSpc>
                <a:defRPr sz="11000" b="1">
                  <a:solidFill>
                    <a:srgbClr val="282828"/>
                  </a:solidFill>
                  <a:latin typeface="Signika"/>
                  <a:ea typeface="Signika"/>
                  <a:cs typeface="Signika"/>
                  <a:sym typeface="Signika"/>
                </a:defRPr>
              </a:lvl1pPr>
            </a:lstStyle>
            <a:p>
              <a:r>
                <a:rPr dirty="0"/>
                <a:t>12%</a:t>
              </a:r>
            </a:p>
          </p:txBody>
        </p:sp>
      </p:grpSp>
      <p:pic>
        <p:nvPicPr>
          <p:cNvPr id="20" name="Graphic 19">
            <a:extLst>
              <a:ext uri="{FF2B5EF4-FFF2-40B4-BE49-F238E27FC236}">
                <a16:creationId xmlns:a16="http://schemas.microsoft.com/office/drawing/2014/main" id="{61B93D39-EF8B-4651-9F4E-8ACDF55EF42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79692" y="16497548"/>
            <a:ext cx="15357588" cy="10238392"/>
          </a:xfrm>
          <a:prstGeom prst="rect">
            <a:avLst/>
          </a:prstGeom>
        </p:spPr>
      </p:pic>
      <p:sp>
        <p:nvSpPr>
          <p:cNvPr id="21" name="Shape 318">
            <a:extLst>
              <a:ext uri="{FF2B5EF4-FFF2-40B4-BE49-F238E27FC236}">
                <a16:creationId xmlns:a16="http://schemas.microsoft.com/office/drawing/2014/main" id="{52097477-1194-43BD-99EB-5AC5366EF287}"/>
              </a:ext>
            </a:extLst>
          </p:cNvPr>
          <p:cNvSpPr/>
          <p:nvPr/>
        </p:nvSpPr>
        <p:spPr>
          <a:xfrm>
            <a:off x="-12332" y="9664"/>
            <a:ext cx="24396332" cy="2043953"/>
          </a:xfrm>
          <a:prstGeom prst="rect">
            <a:avLst/>
          </a:prstGeom>
          <a:solidFill>
            <a:srgbClr val="F3F4F6"/>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dirty="0"/>
          </a:p>
        </p:txBody>
      </p:sp>
      <p:sp>
        <p:nvSpPr>
          <p:cNvPr id="319" name="Shape 319"/>
          <p:cNvSpPr/>
          <p:nvPr/>
        </p:nvSpPr>
        <p:spPr>
          <a:xfrm>
            <a:off x="682984" y="824128"/>
            <a:ext cx="19762253" cy="1229489"/>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pPr>
              <a:lnSpc>
                <a:spcPct val="70000"/>
              </a:lnSpc>
              <a:defRPr sz="11000" b="1">
                <a:solidFill>
                  <a:srgbClr val="282828"/>
                </a:solidFill>
                <a:latin typeface="Signika"/>
                <a:ea typeface="Signika"/>
                <a:cs typeface="Signika"/>
                <a:sym typeface="Signika"/>
              </a:defRPr>
            </a:pPr>
            <a:r>
              <a:rPr lang="en-US" sz="8500" b="1" dirty="0">
                <a:solidFill>
                  <a:srgbClr val="282828"/>
                </a:solidFill>
                <a:latin typeface="Signika"/>
              </a:rPr>
              <a:t>Card Price Distribution by Company</a:t>
            </a:r>
            <a:endParaRPr sz="8500" b="1" dirty="0">
              <a:solidFill>
                <a:srgbClr val="282828"/>
              </a:solidFill>
              <a:latin typeface="Signika"/>
            </a:endParaRPr>
          </a:p>
        </p:txBody>
      </p:sp>
      <p:pic>
        <p:nvPicPr>
          <p:cNvPr id="3" name="Graphic 2">
            <a:extLst>
              <a:ext uri="{FF2B5EF4-FFF2-40B4-BE49-F238E27FC236}">
                <a16:creationId xmlns:a16="http://schemas.microsoft.com/office/drawing/2014/main" id="{54B2EA51-6021-4B84-A0BC-3B7251F9208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74538" y="2823590"/>
            <a:ext cx="14392460" cy="9940490"/>
          </a:xfrm>
          <a:prstGeom prst="rect">
            <a:avLst/>
          </a:prstGeom>
        </p:spPr>
      </p:pic>
    </p:spTree>
    <p:extLst>
      <p:ext uri="{BB962C8B-B14F-4D97-AF65-F5344CB8AC3E}">
        <p14:creationId xmlns:p14="http://schemas.microsoft.com/office/powerpoint/2010/main" val="1262108707"/>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11954"/>
            <a:ext cx="12173406" cy="13727953"/>
          </a:xfrm>
          <a:solidFill>
            <a:schemeClr val="bg2"/>
          </a:solidFill>
        </p:spPr>
      </p:sp>
      <p:sp>
        <p:nvSpPr>
          <p:cNvPr id="38" name="Shape 38"/>
          <p:cNvSpPr/>
          <p:nvPr/>
        </p:nvSpPr>
        <p:spPr>
          <a:xfrm>
            <a:off x="13451996" y="1516988"/>
            <a:ext cx="9058461" cy="521591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nSpc>
                <a:spcPct val="90000"/>
              </a:lnSpc>
              <a:defRPr sz="11000" b="1">
                <a:solidFill>
                  <a:srgbClr val="282828"/>
                </a:solidFill>
                <a:latin typeface="Signika"/>
                <a:ea typeface="Signika"/>
                <a:cs typeface="Signika"/>
                <a:sym typeface="Signika"/>
              </a:defRPr>
            </a:lvl1pPr>
          </a:lstStyle>
          <a:p>
            <a:r>
              <a:rPr dirty="0"/>
              <a:t>Text Information Demo</a:t>
            </a:r>
          </a:p>
        </p:txBody>
      </p:sp>
      <p:sp>
        <p:nvSpPr>
          <p:cNvPr id="39" name="Shape 39"/>
          <p:cNvSpPr/>
          <p:nvPr/>
        </p:nvSpPr>
        <p:spPr>
          <a:xfrm>
            <a:off x="13532897" y="7384624"/>
            <a:ext cx="8390522" cy="5379456"/>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dirty="0"/>
              <a:t>Lorem Ipsum is simply dummy text of the printing and typesetting industry. Lorem Ipsum has been the industry's unknown printer took a galley of type and scrambled it to make a type specimen book. It has survived not only five centuries, but also the leap into electronic typesetting, remaining essentially unchanged. It was popularised in the Lorem has survived not only five centuries, but also the dummy text of the printing and typesetting industry. Lorem Ipsum has been the industry's standard dummy text ever since the 1500s, when an unknown printer took a</a:t>
            </a:r>
          </a:p>
        </p:txBody>
      </p:sp>
      <p:sp>
        <p:nvSpPr>
          <p:cNvPr id="40" name="Shape 40"/>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24</a:t>
            </a:fld>
            <a:endParaRPr/>
          </a:p>
        </p:txBody>
      </p:sp>
    </p:spTree>
    <p:extLst>
      <p:ext uri="{BB962C8B-B14F-4D97-AF65-F5344CB8AC3E}">
        <p14:creationId xmlns:p14="http://schemas.microsoft.com/office/powerpoint/2010/main" val="415907742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13494" y="-14534"/>
            <a:ext cx="24397494" cy="8913844"/>
          </a:xfrm>
          <a:solidFill>
            <a:schemeClr val="bg2"/>
          </a:solidFill>
        </p:spPr>
      </p:sp>
      <p:sp>
        <p:nvSpPr>
          <p:cNvPr id="135" name="Shape 135"/>
          <p:cNvSpPr/>
          <p:nvPr/>
        </p:nvSpPr>
        <p:spPr>
          <a:xfrm>
            <a:off x="3263046" y="3787320"/>
            <a:ext cx="17857907" cy="7484087"/>
          </a:xfrm>
          <a:prstGeom prst="rect">
            <a:avLst/>
          </a:prstGeom>
          <a:solidFill>
            <a:srgbClr val="FFFFFF"/>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136" name="Shape 13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25</a:t>
            </a:fld>
            <a:endParaRPr/>
          </a:p>
        </p:txBody>
      </p:sp>
      <p:sp>
        <p:nvSpPr>
          <p:cNvPr id="137" name="Shape 137"/>
          <p:cNvSpPr/>
          <p:nvPr/>
        </p:nvSpPr>
        <p:spPr>
          <a:xfrm>
            <a:off x="4606071" y="5352121"/>
            <a:ext cx="15171858" cy="206649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ctr">
              <a:lnSpc>
                <a:spcPct val="90000"/>
              </a:lnSpc>
              <a:defRPr sz="11000" b="1">
                <a:solidFill>
                  <a:srgbClr val="282828"/>
                </a:solidFill>
                <a:latin typeface="Signika"/>
                <a:ea typeface="Signika"/>
                <a:cs typeface="Signika"/>
                <a:sym typeface="Signika"/>
              </a:defRPr>
            </a:lvl1pPr>
          </a:lstStyle>
          <a:p>
            <a:r>
              <a:rPr lang="en-US" dirty="0"/>
              <a:t>Exploring Features</a:t>
            </a:r>
            <a:endParaRPr dirty="0"/>
          </a:p>
        </p:txBody>
      </p:sp>
      <p:sp>
        <p:nvSpPr>
          <p:cNvPr id="138" name="Shape 138"/>
          <p:cNvSpPr/>
          <p:nvPr/>
        </p:nvSpPr>
        <p:spPr>
          <a:xfrm>
            <a:off x="5374944" y="7569968"/>
            <a:ext cx="13634112" cy="3665782"/>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ctr"/>
          </a:lstStyle>
          <a:p>
            <a:r>
              <a:t>Lorem Ipsum is simply dummy text of the printing and typesetting industry. </a:t>
            </a:r>
            <a:r>
              <a:rPr dirty="0"/>
              <a:t>Lorem Ipsum has been the industry's unknown printer took a galley of type and scrambled it to make a type typesetting, remaining essentially unchanged. It was popularised dummy text ever since the 1500s, when an specimen book. It has survived not only five centuries, but also the leap into electronic typesetting, remaining essentially unchanged. It was popularised in the Lorem has survived not only five centuries, but also the dummy text of the printing and typesetting</a:t>
            </a:r>
          </a:p>
        </p:txBody>
      </p:sp>
      <p:grpSp>
        <p:nvGrpSpPr>
          <p:cNvPr id="141" name="Group 141"/>
          <p:cNvGrpSpPr/>
          <p:nvPr/>
        </p:nvGrpSpPr>
        <p:grpSpPr>
          <a:xfrm>
            <a:off x="10497509" y="11235750"/>
            <a:ext cx="3388982" cy="956036"/>
            <a:chOff x="0" y="0"/>
            <a:chExt cx="3388981" cy="956034"/>
          </a:xfrm>
        </p:grpSpPr>
        <p:sp>
          <p:nvSpPr>
            <p:cNvPr id="139" name="Shape 139"/>
            <p:cNvSpPr/>
            <p:nvPr/>
          </p:nvSpPr>
          <p:spPr>
            <a:xfrm>
              <a:off x="0" y="0"/>
              <a:ext cx="3388982" cy="956035"/>
            </a:xfrm>
            <a:prstGeom prst="roundRect">
              <a:avLst>
                <a:gd name="adj" fmla="val 50000"/>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40" name="Shape 140"/>
            <p:cNvSpPr/>
            <p:nvPr/>
          </p:nvSpPr>
          <p:spPr>
            <a:xfrm>
              <a:off x="330265" y="109717"/>
              <a:ext cx="2753850" cy="71120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90000"/>
                </a:lnSpc>
                <a:defRPr sz="4000" b="1">
                  <a:solidFill>
                    <a:srgbClr val="FFFFFF"/>
                  </a:solidFill>
                  <a:latin typeface="Signika"/>
                  <a:ea typeface="Signika"/>
                  <a:cs typeface="Signika"/>
                  <a:sym typeface="Signika"/>
                </a:defRPr>
              </a:lvl1pPr>
            </a:lstStyle>
            <a:p>
              <a:r>
                <a:t>more info</a:t>
              </a:r>
            </a:p>
          </p:txBody>
        </p:sp>
      </p:grpSp>
    </p:spTree>
    <p:extLst>
      <p:ext uri="{BB962C8B-B14F-4D97-AF65-F5344CB8AC3E}">
        <p14:creationId xmlns:p14="http://schemas.microsoft.com/office/powerpoint/2010/main" val="178592545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 name="Shape 34"/>
          <p:cNvSpPr/>
          <p:nvPr/>
        </p:nvSpPr>
        <p:spPr>
          <a:xfrm>
            <a:off x="1508077" y="1629876"/>
            <a:ext cx="11153244" cy="1909738"/>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pPr>
              <a:lnSpc>
                <a:spcPct val="90000"/>
              </a:lnSpc>
              <a:defRPr sz="11000" b="1">
                <a:solidFill>
                  <a:srgbClr val="282828"/>
                </a:solidFill>
                <a:latin typeface="Signika"/>
                <a:ea typeface="Signika"/>
                <a:cs typeface="Signika"/>
                <a:sym typeface="Signika"/>
              </a:defRPr>
            </a:pPr>
            <a:r>
              <a:rPr lang="en-US" dirty="0"/>
              <a:t>Contents</a:t>
            </a:r>
          </a:p>
          <a:p>
            <a:pPr>
              <a:lnSpc>
                <a:spcPct val="90000"/>
              </a:lnSpc>
              <a:defRPr sz="11000" b="1">
                <a:solidFill>
                  <a:srgbClr val="282828"/>
                </a:solidFill>
                <a:latin typeface="Signika"/>
                <a:ea typeface="Signika"/>
                <a:cs typeface="Signika"/>
                <a:sym typeface="Signika"/>
              </a:defRPr>
            </a:pPr>
            <a:endParaRPr dirty="0"/>
          </a:p>
        </p:txBody>
      </p:sp>
      <p:sp>
        <p:nvSpPr>
          <p:cNvPr id="35" name="Shape 35"/>
          <p:cNvSpPr/>
          <p:nvPr/>
        </p:nvSpPr>
        <p:spPr>
          <a:xfrm>
            <a:off x="1508077" y="4135916"/>
            <a:ext cx="11758651" cy="5444168"/>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pPr marL="857250" indent="-857250">
              <a:buFont typeface="Arial" panose="020B0604020202020204" pitchFamily="34" charset="0"/>
              <a:buChar char="•"/>
            </a:pPr>
            <a:r>
              <a:rPr lang="en-US" sz="6600" b="1" dirty="0"/>
              <a:t>EVGA</a:t>
            </a:r>
          </a:p>
          <a:p>
            <a:endParaRPr sz="6600" dirty="0"/>
          </a:p>
        </p:txBody>
      </p:sp>
      <p:sp>
        <p:nvSpPr>
          <p:cNvPr id="36" name="Shape 3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26</a:t>
            </a:fld>
            <a:endParaRPr/>
          </a:p>
        </p:txBody>
      </p:sp>
      <p:pic>
        <p:nvPicPr>
          <p:cNvPr id="4" name="Picture 3" descr="A picture containing object, comb&#10;&#10;Description automatically generated">
            <a:extLst>
              <a:ext uri="{FF2B5EF4-FFF2-40B4-BE49-F238E27FC236}">
                <a16:creationId xmlns:a16="http://schemas.microsoft.com/office/drawing/2014/main" id="{D22D8D3F-1418-4C9C-927C-E99276C559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9841" y="15110729"/>
            <a:ext cx="10287001" cy="13716000"/>
          </a:xfrm>
          <a:prstGeom prst="rect">
            <a:avLst/>
          </a:prstGeom>
        </p:spPr>
      </p:pic>
      <p:pic>
        <p:nvPicPr>
          <p:cNvPr id="6" name="Picture 5" descr="A picture containing comb, object&#10;&#10;Description automatically generated">
            <a:extLst>
              <a:ext uri="{FF2B5EF4-FFF2-40B4-BE49-F238E27FC236}">
                <a16:creationId xmlns:a16="http://schemas.microsoft.com/office/drawing/2014/main" id="{E74CB1B3-07BF-4A41-B4EF-79DA02991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76842" y="15928259"/>
            <a:ext cx="10287001" cy="13716000"/>
          </a:xfrm>
          <a:prstGeom prst="rect">
            <a:avLst/>
          </a:prstGeom>
        </p:spPr>
      </p:pic>
      <p:pic>
        <p:nvPicPr>
          <p:cNvPr id="10" name="Picture 9" descr="A picture containing comb, object&#10;&#10;Description automatically generated">
            <a:extLst>
              <a:ext uri="{FF2B5EF4-FFF2-40B4-BE49-F238E27FC236}">
                <a16:creationId xmlns:a16="http://schemas.microsoft.com/office/drawing/2014/main" id="{41B8AFB1-261E-4E82-B199-DA0F49AF34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408" y="15928259"/>
            <a:ext cx="10287001" cy="13716000"/>
          </a:xfrm>
          <a:prstGeom prst="rect">
            <a:avLst/>
          </a:prstGeom>
        </p:spPr>
      </p:pic>
      <p:pic>
        <p:nvPicPr>
          <p:cNvPr id="1026" name="Picture 2">
            <a:extLst>
              <a:ext uri="{FF2B5EF4-FFF2-40B4-BE49-F238E27FC236}">
                <a16:creationId xmlns:a16="http://schemas.microsoft.com/office/drawing/2014/main" id="{703E0590-E257-4D95-8C86-A2399E32EB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7435" y="-11139252"/>
            <a:ext cx="10954870" cy="11405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274486"/>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7" name="Shape 167"/>
          <p:cNvSpPr/>
          <p:nvPr/>
        </p:nvSpPr>
        <p:spPr>
          <a:xfrm>
            <a:off x="5403885" y="1451723"/>
            <a:ext cx="13576230" cy="2362028"/>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ctr">
              <a:lnSpc>
                <a:spcPct val="90000"/>
              </a:lnSpc>
              <a:defRPr sz="11000" b="1">
                <a:solidFill>
                  <a:srgbClr val="282828"/>
                </a:solidFill>
                <a:latin typeface="Signika"/>
                <a:ea typeface="Signika"/>
                <a:cs typeface="Signika"/>
                <a:sym typeface="Signika"/>
              </a:defRPr>
            </a:lvl1pPr>
          </a:lstStyle>
          <a:p>
            <a:r>
              <a:t>Text Information</a:t>
            </a:r>
          </a:p>
        </p:txBody>
      </p:sp>
      <p:sp>
        <p:nvSpPr>
          <p:cNvPr id="168" name="Shape 168"/>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27</a:t>
            </a:fld>
            <a:endParaRPr/>
          </a:p>
        </p:txBody>
      </p:sp>
      <p:grpSp>
        <p:nvGrpSpPr>
          <p:cNvPr id="189" name="Group 189"/>
          <p:cNvGrpSpPr/>
          <p:nvPr/>
        </p:nvGrpSpPr>
        <p:grpSpPr>
          <a:xfrm>
            <a:off x="2047809" y="4292521"/>
            <a:ext cx="20288382" cy="7415775"/>
            <a:chOff x="0" y="0"/>
            <a:chExt cx="20288380" cy="7415774"/>
          </a:xfrm>
        </p:grpSpPr>
        <p:grpSp>
          <p:nvGrpSpPr>
            <p:cNvPr id="173" name="Group 173"/>
            <p:cNvGrpSpPr/>
            <p:nvPr/>
          </p:nvGrpSpPr>
          <p:grpSpPr>
            <a:xfrm>
              <a:off x="0" y="0"/>
              <a:ext cx="4309358" cy="7415774"/>
              <a:chOff x="0" y="0"/>
              <a:chExt cx="4309357" cy="7415773"/>
            </a:xfrm>
          </p:grpSpPr>
          <p:sp>
            <p:nvSpPr>
              <p:cNvPr id="169" name="Shape 169"/>
              <p:cNvSpPr/>
              <p:nvPr/>
            </p:nvSpPr>
            <p:spPr>
              <a:xfrm>
                <a:off x="447926" y="0"/>
                <a:ext cx="3413505" cy="3413504"/>
              </a:xfrm>
              <a:prstGeom prst="ellipse">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70" name="Shape 170"/>
              <p:cNvSpPr/>
              <p:nvPr/>
            </p:nvSpPr>
            <p:spPr>
              <a:xfrm>
                <a:off x="867675" y="1020852"/>
                <a:ext cx="2574007" cy="13717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defTabSz="642937">
                  <a:spcBef>
                    <a:spcPts val="430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10000" baseline="-1999">
                    <a:solidFill>
                      <a:srgbClr val="FFFFFF"/>
                    </a:solidFill>
                    <a:latin typeface="et-line"/>
                    <a:ea typeface="et-line"/>
                    <a:cs typeface="et-line"/>
                    <a:sym typeface="et-line"/>
                  </a:defRPr>
                </a:lvl1pPr>
              </a:lstStyle>
              <a:p>
                <a:r>
                  <a:t></a:t>
                </a:r>
              </a:p>
            </p:txBody>
          </p:sp>
          <p:sp>
            <p:nvSpPr>
              <p:cNvPr id="171" name="Shape 171"/>
              <p:cNvSpPr/>
              <p:nvPr/>
            </p:nvSpPr>
            <p:spPr>
              <a:xfrm>
                <a:off x="165678" y="4773766"/>
                <a:ext cx="3978000" cy="264200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lvl1pPr algn="ctr"/>
              </a:lstStyle>
              <a:p>
                <a:r>
                  <a:rPr dirty="0"/>
                  <a:t>Lorem Ipsum is simply dummy text of the printing industry's unknown printer took a galley of type and scrambled it to make.</a:t>
                </a:r>
              </a:p>
            </p:txBody>
          </p:sp>
          <p:sp>
            <p:nvSpPr>
              <p:cNvPr id="172" name="Shape 172"/>
              <p:cNvSpPr/>
              <p:nvPr/>
            </p:nvSpPr>
            <p:spPr>
              <a:xfrm>
                <a:off x="0" y="3945181"/>
                <a:ext cx="4309357" cy="71120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90000"/>
                  </a:lnSpc>
                  <a:defRPr sz="4000" b="1">
                    <a:solidFill>
                      <a:srgbClr val="282828"/>
                    </a:solidFill>
                    <a:latin typeface="Signika"/>
                    <a:ea typeface="Signika"/>
                    <a:cs typeface="Signika"/>
                    <a:sym typeface="Signika"/>
                  </a:defRPr>
                </a:lvl1pPr>
              </a:lstStyle>
              <a:p>
                <a:r>
                  <a:t>Project name</a:t>
                </a:r>
              </a:p>
            </p:txBody>
          </p:sp>
        </p:grpSp>
        <p:grpSp>
          <p:nvGrpSpPr>
            <p:cNvPr id="178" name="Group 178"/>
            <p:cNvGrpSpPr/>
            <p:nvPr/>
          </p:nvGrpSpPr>
          <p:grpSpPr>
            <a:xfrm>
              <a:off x="5326341" y="0"/>
              <a:ext cx="4309358" cy="7176206"/>
              <a:chOff x="0" y="0"/>
              <a:chExt cx="4309357" cy="7176205"/>
            </a:xfrm>
          </p:grpSpPr>
          <p:sp>
            <p:nvSpPr>
              <p:cNvPr id="174" name="Shape 174"/>
              <p:cNvSpPr/>
              <p:nvPr/>
            </p:nvSpPr>
            <p:spPr>
              <a:xfrm>
                <a:off x="447926" y="0"/>
                <a:ext cx="3413505" cy="3413504"/>
              </a:xfrm>
              <a:prstGeom prst="ellipse">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75" name="Shape 175"/>
              <p:cNvSpPr/>
              <p:nvPr/>
            </p:nvSpPr>
            <p:spPr>
              <a:xfrm>
                <a:off x="887553" y="1020852"/>
                <a:ext cx="2574007" cy="13717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defTabSz="642937">
                  <a:spcBef>
                    <a:spcPts val="430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10000" baseline="-1999">
                    <a:solidFill>
                      <a:srgbClr val="FFFFFF"/>
                    </a:solidFill>
                    <a:latin typeface="et-line"/>
                    <a:ea typeface="et-line"/>
                    <a:cs typeface="et-line"/>
                    <a:sym typeface="et-line"/>
                  </a:defRPr>
                </a:lvl1pPr>
              </a:lstStyle>
              <a:p>
                <a:r>
                  <a:t></a:t>
                </a:r>
              </a:p>
            </p:txBody>
          </p:sp>
          <p:sp>
            <p:nvSpPr>
              <p:cNvPr id="176" name="Shape 176"/>
              <p:cNvSpPr/>
              <p:nvPr/>
            </p:nvSpPr>
            <p:spPr>
              <a:xfrm>
                <a:off x="165678" y="4773766"/>
                <a:ext cx="3978000" cy="240243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lvl1pPr algn="ctr"/>
              </a:lstStyle>
              <a:p>
                <a:r>
                  <a:t>Lorem Ipsum is simply dummy text of the printing industry's unknown printer took a galley of type and scrambled it to make.</a:t>
                </a:r>
              </a:p>
            </p:txBody>
          </p:sp>
          <p:sp>
            <p:nvSpPr>
              <p:cNvPr id="177" name="Shape 177"/>
              <p:cNvSpPr/>
              <p:nvPr/>
            </p:nvSpPr>
            <p:spPr>
              <a:xfrm>
                <a:off x="0" y="3945181"/>
                <a:ext cx="4309357" cy="71120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90000"/>
                  </a:lnSpc>
                  <a:defRPr sz="4000" b="1">
                    <a:solidFill>
                      <a:srgbClr val="282828"/>
                    </a:solidFill>
                    <a:latin typeface="Signika"/>
                    <a:ea typeface="Signika"/>
                    <a:cs typeface="Signika"/>
                    <a:sym typeface="Signika"/>
                  </a:defRPr>
                </a:lvl1pPr>
              </a:lstStyle>
              <a:p>
                <a:r>
                  <a:t>Project name</a:t>
                </a:r>
              </a:p>
            </p:txBody>
          </p:sp>
        </p:grpSp>
        <p:grpSp>
          <p:nvGrpSpPr>
            <p:cNvPr id="183" name="Group 183"/>
            <p:cNvGrpSpPr/>
            <p:nvPr/>
          </p:nvGrpSpPr>
          <p:grpSpPr>
            <a:xfrm>
              <a:off x="10652683" y="0"/>
              <a:ext cx="4309358" cy="7176206"/>
              <a:chOff x="0" y="0"/>
              <a:chExt cx="4309357" cy="7176205"/>
            </a:xfrm>
          </p:grpSpPr>
          <p:sp>
            <p:nvSpPr>
              <p:cNvPr id="179" name="Shape 179"/>
              <p:cNvSpPr/>
              <p:nvPr/>
            </p:nvSpPr>
            <p:spPr>
              <a:xfrm>
                <a:off x="447926" y="0"/>
                <a:ext cx="3413505" cy="3413504"/>
              </a:xfrm>
              <a:prstGeom prst="ellipse">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80" name="Shape 180"/>
              <p:cNvSpPr/>
              <p:nvPr/>
            </p:nvSpPr>
            <p:spPr>
              <a:xfrm>
                <a:off x="887553" y="1020852"/>
                <a:ext cx="2574007" cy="13717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defTabSz="642937">
                  <a:spcBef>
                    <a:spcPts val="430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10000" baseline="-1999">
                    <a:solidFill>
                      <a:srgbClr val="FFFFFF"/>
                    </a:solidFill>
                    <a:latin typeface="et-line"/>
                    <a:ea typeface="et-line"/>
                    <a:cs typeface="et-line"/>
                    <a:sym typeface="et-line"/>
                  </a:defRPr>
                </a:lvl1pPr>
              </a:lstStyle>
              <a:p>
                <a:r>
                  <a:t></a:t>
                </a:r>
              </a:p>
            </p:txBody>
          </p:sp>
          <p:sp>
            <p:nvSpPr>
              <p:cNvPr id="181" name="Shape 181"/>
              <p:cNvSpPr/>
              <p:nvPr/>
            </p:nvSpPr>
            <p:spPr>
              <a:xfrm>
                <a:off x="165678" y="4773766"/>
                <a:ext cx="3978000" cy="240243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lvl1pPr algn="ctr"/>
              </a:lstStyle>
              <a:p>
                <a:r>
                  <a:t>Lorem Ipsum is simply dummy text of the printing industry's unknown printer took a galley of type and scrambled it to make.</a:t>
                </a:r>
              </a:p>
            </p:txBody>
          </p:sp>
          <p:sp>
            <p:nvSpPr>
              <p:cNvPr id="182" name="Shape 182"/>
              <p:cNvSpPr/>
              <p:nvPr/>
            </p:nvSpPr>
            <p:spPr>
              <a:xfrm>
                <a:off x="0" y="3945181"/>
                <a:ext cx="4309357" cy="71120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90000"/>
                  </a:lnSpc>
                  <a:defRPr sz="4000" b="1">
                    <a:solidFill>
                      <a:srgbClr val="282828"/>
                    </a:solidFill>
                    <a:latin typeface="Signika"/>
                    <a:ea typeface="Signika"/>
                    <a:cs typeface="Signika"/>
                    <a:sym typeface="Signika"/>
                  </a:defRPr>
                </a:lvl1pPr>
              </a:lstStyle>
              <a:p>
                <a:r>
                  <a:t>Project name</a:t>
                </a:r>
              </a:p>
            </p:txBody>
          </p:sp>
        </p:grpSp>
        <p:grpSp>
          <p:nvGrpSpPr>
            <p:cNvPr id="188" name="Group 188"/>
            <p:cNvGrpSpPr/>
            <p:nvPr/>
          </p:nvGrpSpPr>
          <p:grpSpPr>
            <a:xfrm>
              <a:off x="15979023" y="0"/>
              <a:ext cx="4309357" cy="7176205"/>
              <a:chOff x="0" y="0"/>
              <a:chExt cx="4309356" cy="7176204"/>
            </a:xfrm>
          </p:grpSpPr>
          <p:sp>
            <p:nvSpPr>
              <p:cNvPr id="184" name="Shape 184"/>
              <p:cNvSpPr/>
              <p:nvPr/>
            </p:nvSpPr>
            <p:spPr>
              <a:xfrm>
                <a:off x="447926" y="0"/>
                <a:ext cx="3413505" cy="3413504"/>
              </a:xfrm>
              <a:prstGeom prst="ellipse">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85" name="Shape 185"/>
              <p:cNvSpPr/>
              <p:nvPr/>
            </p:nvSpPr>
            <p:spPr>
              <a:xfrm>
                <a:off x="867675" y="1020852"/>
                <a:ext cx="2574007" cy="13717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defTabSz="642937">
                  <a:spcBef>
                    <a:spcPts val="430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10000" baseline="-1999">
                    <a:solidFill>
                      <a:srgbClr val="FFFFFF"/>
                    </a:solidFill>
                    <a:latin typeface="et-line"/>
                    <a:ea typeface="et-line"/>
                    <a:cs typeface="et-line"/>
                    <a:sym typeface="et-line"/>
                  </a:defRPr>
                </a:lvl1pPr>
              </a:lstStyle>
              <a:p>
                <a:r>
                  <a:t></a:t>
                </a:r>
              </a:p>
            </p:txBody>
          </p:sp>
          <p:sp>
            <p:nvSpPr>
              <p:cNvPr id="186" name="Shape 186"/>
              <p:cNvSpPr/>
              <p:nvPr/>
            </p:nvSpPr>
            <p:spPr>
              <a:xfrm>
                <a:off x="165678" y="4773766"/>
                <a:ext cx="3978000" cy="240243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lvl1pPr algn="ctr"/>
              </a:lstStyle>
              <a:p>
                <a:r>
                  <a:t>Lorem Ipsum is simply dummy text of the printing industry's unknown printer took a galley of type and scrambled it to make.</a:t>
                </a:r>
              </a:p>
            </p:txBody>
          </p:sp>
          <p:sp>
            <p:nvSpPr>
              <p:cNvPr id="187" name="Shape 187"/>
              <p:cNvSpPr/>
              <p:nvPr/>
            </p:nvSpPr>
            <p:spPr>
              <a:xfrm>
                <a:off x="0" y="3945181"/>
                <a:ext cx="4309357" cy="71120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90000"/>
                  </a:lnSpc>
                  <a:defRPr sz="4000" b="1">
                    <a:solidFill>
                      <a:srgbClr val="282828"/>
                    </a:solidFill>
                    <a:latin typeface="Signika"/>
                    <a:ea typeface="Signika"/>
                    <a:cs typeface="Signika"/>
                    <a:sym typeface="Signika"/>
                  </a:defRPr>
                </a:lvl1pPr>
              </a:lstStyle>
              <a:p>
                <a:r>
                  <a:t>Project name</a:t>
                </a:r>
              </a:p>
            </p:txBody>
          </p:sp>
        </p:grpSp>
      </p:grpSp>
    </p:spTree>
    <p:extLst>
      <p:ext uri="{BB962C8B-B14F-4D97-AF65-F5344CB8AC3E}">
        <p14:creationId xmlns:p14="http://schemas.microsoft.com/office/powerpoint/2010/main" val="18199541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7" name="Table 217"/>
          <p:cNvGraphicFramePr/>
          <p:nvPr/>
        </p:nvGraphicFramePr>
        <p:xfrm>
          <a:off x="2241658" y="1779976"/>
          <a:ext cx="19900671" cy="9491657"/>
        </p:xfrm>
        <a:graphic>
          <a:graphicData uri="http://schemas.openxmlformats.org/drawingml/2006/table">
            <a:tbl>
              <a:tblPr firstRow="1" firstCol="1" bandRow="1">
                <a:tableStyleId>{4C3C2611-4C71-4FC5-86AE-919BDF0F9419}</a:tableStyleId>
              </a:tblPr>
              <a:tblGrid>
                <a:gridCol w="5459991">
                  <a:extLst>
                    <a:ext uri="{9D8B030D-6E8A-4147-A177-3AD203B41FA5}">
                      <a16:colId xmlns:a16="http://schemas.microsoft.com/office/drawing/2014/main" val="20000"/>
                    </a:ext>
                  </a:extLst>
                </a:gridCol>
                <a:gridCol w="1203390">
                  <a:extLst>
                    <a:ext uri="{9D8B030D-6E8A-4147-A177-3AD203B41FA5}">
                      <a16:colId xmlns:a16="http://schemas.microsoft.com/office/drawing/2014/main" val="20001"/>
                    </a:ext>
                  </a:extLst>
                </a:gridCol>
                <a:gridCol w="1203390">
                  <a:extLst>
                    <a:ext uri="{9D8B030D-6E8A-4147-A177-3AD203B41FA5}">
                      <a16:colId xmlns:a16="http://schemas.microsoft.com/office/drawing/2014/main" val="20002"/>
                    </a:ext>
                  </a:extLst>
                </a:gridCol>
                <a:gridCol w="1203390">
                  <a:extLst>
                    <a:ext uri="{9D8B030D-6E8A-4147-A177-3AD203B41FA5}">
                      <a16:colId xmlns:a16="http://schemas.microsoft.com/office/drawing/2014/main" val="20003"/>
                    </a:ext>
                  </a:extLst>
                </a:gridCol>
                <a:gridCol w="1203390">
                  <a:extLst>
                    <a:ext uri="{9D8B030D-6E8A-4147-A177-3AD203B41FA5}">
                      <a16:colId xmlns:a16="http://schemas.microsoft.com/office/drawing/2014/main" val="20004"/>
                    </a:ext>
                  </a:extLst>
                </a:gridCol>
                <a:gridCol w="1203390">
                  <a:extLst>
                    <a:ext uri="{9D8B030D-6E8A-4147-A177-3AD203B41FA5}">
                      <a16:colId xmlns:a16="http://schemas.microsoft.com/office/drawing/2014/main" val="20005"/>
                    </a:ext>
                  </a:extLst>
                </a:gridCol>
                <a:gridCol w="1203390">
                  <a:extLst>
                    <a:ext uri="{9D8B030D-6E8A-4147-A177-3AD203B41FA5}">
                      <a16:colId xmlns:a16="http://schemas.microsoft.com/office/drawing/2014/main" val="20006"/>
                    </a:ext>
                  </a:extLst>
                </a:gridCol>
                <a:gridCol w="1203390">
                  <a:extLst>
                    <a:ext uri="{9D8B030D-6E8A-4147-A177-3AD203B41FA5}">
                      <a16:colId xmlns:a16="http://schemas.microsoft.com/office/drawing/2014/main" val="20007"/>
                    </a:ext>
                  </a:extLst>
                </a:gridCol>
                <a:gridCol w="1203390">
                  <a:extLst>
                    <a:ext uri="{9D8B030D-6E8A-4147-A177-3AD203B41FA5}">
                      <a16:colId xmlns:a16="http://schemas.microsoft.com/office/drawing/2014/main" val="20008"/>
                    </a:ext>
                  </a:extLst>
                </a:gridCol>
                <a:gridCol w="1203390">
                  <a:extLst>
                    <a:ext uri="{9D8B030D-6E8A-4147-A177-3AD203B41FA5}">
                      <a16:colId xmlns:a16="http://schemas.microsoft.com/office/drawing/2014/main" val="20009"/>
                    </a:ext>
                  </a:extLst>
                </a:gridCol>
                <a:gridCol w="1203390">
                  <a:extLst>
                    <a:ext uri="{9D8B030D-6E8A-4147-A177-3AD203B41FA5}">
                      <a16:colId xmlns:a16="http://schemas.microsoft.com/office/drawing/2014/main" val="20010"/>
                    </a:ext>
                  </a:extLst>
                </a:gridCol>
                <a:gridCol w="1203390">
                  <a:extLst>
                    <a:ext uri="{9D8B030D-6E8A-4147-A177-3AD203B41FA5}">
                      <a16:colId xmlns:a16="http://schemas.microsoft.com/office/drawing/2014/main" val="20011"/>
                    </a:ext>
                  </a:extLst>
                </a:gridCol>
                <a:gridCol w="1203390">
                  <a:extLst>
                    <a:ext uri="{9D8B030D-6E8A-4147-A177-3AD203B41FA5}">
                      <a16:colId xmlns:a16="http://schemas.microsoft.com/office/drawing/2014/main" val="20012"/>
                    </a:ext>
                  </a:extLst>
                </a:gridCol>
              </a:tblGrid>
              <a:tr h="1474787">
                <a:tc>
                  <a:txBody>
                    <a:bodyPr/>
                    <a:lstStyle/>
                    <a:p>
                      <a:pPr>
                        <a:lnSpc>
                          <a:spcPct val="90000"/>
                        </a:lnSpc>
                        <a:defRPr b="0" cap="none" spc="0">
                          <a:solidFill>
                            <a:srgbClr val="000000"/>
                          </a:solidFill>
                        </a:defRPr>
                      </a:pPr>
                      <a:r>
                        <a:rPr sz="3500" b="1">
                          <a:solidFill>
                            <a:srgbClr val="FFFFFF"/>
                          </a:solidFill>
                          <a:latin typeface="Signika"/>
                          <a:ea typeface="Signika"/>
                          <a:cs typeface="Signika"/>
                          <a:sym typeface="Signika"/>
                        </a:rPr>
                        <a:t>Step Plan</a:t>
                      </a:r>
                    </a:p>
                  </a:txBody>
                  <a:tcPr marL="50800" marR="50800" marT="50800" marB="50800" anchor="ctr" horzOverflow="overflow">
                    <a:solidFill>
                      <a:srgbClr val="03C0FE"/>
                    </a:solidFill>
                  </a:tcPr>
                </a:tc>
                <a:tc>
                  <a:txBody>
                    <a:bodyPr/>
                    <a:lstStyle/>
                    <a:p>
                      <a:pPr>
                        <a:lnSpc>
                          <a:spcPct val="90000"/>
                        </a:lnSpc>
                        <a:defRPr b="0" cap="none" spc="0">
                          <a:solidFill>
                            <a:srgbClr val="000000"/>
                          </a:solidFill>
                        </a:defRPr>
                      </a:pPr>
                      <a:r>
                        <a:rPr sz="2900" b="1">
                          <a:solidFill>
                            <a:srgbClr val="FFFFFF"/>
                          </a:solidFill>
                          <a:latin typeface="Signika"/>
                          <a:ea typeface="Signika"/>
                          <a:cs typeface="Signika"/>
                          <a:sym typeface="Signika"/>
                        </a:rPr>
                        <a:t>JAN</a:t>
                      </a:r>
                    </a:p>
                  </a:txBody>
                  <a:tcPr marL="50800" marR="50800" marT="50800" marB="50800" anchor="ctr" horzOverflow="overflow">
                    <a:lnB w="0">
                      <a:miter lim="400000"/>
                    </a:lnB>
                    <a:solidFill>
                      <a:srgbClr val="03C0FE"/>
                    </a:solidFill>
                  </a:tcPr>
                </a:tc>
                <a:tc>
                  <a:txBody>
                    <a:bodyPr/>
                    <a:lstStyle/>
                    <a:p>
                      <a:pPr>
                        <a:lnSpc>
                          <a:spcPct val="90000"/>
                        </a:lnSpc>
                        <a:defRPr b="0" cap="none" spc="0">
                          <a:solidFill>
                            <a:srgbClr val="000000"/>
                          </a:solidFill>
                        </a:defRPr>
                      </a:pPr>
                      <a:r>
                        <a:rPr sz="2900" b="1">
                          <a:solidFill>
                            <a:srgbClr val="FFFFFF"/>
                          </a:solidFill>
                          <a:latin typeface="Signika"/>
                          <a:ea typeface="Signika"/>
                          <a:cs typeface="Signika"/>
                          <a:sym typeface="Signika"/>
                        </a:rPr>
                        <a:t>FEB</a:t>
                      </a:r>
                    </a:p>
                  </a:txBody>
                  <a:tcPr marL="50800" marR="50800" marT="50800" marB="50800" anchor="ctr" horzOverflow="overflow">
                    <a:lnB w="0">
                      <a:miter lim="400000"/>
                    </a:lnB>
                    <a:solidFill>
                      <a:srgbClr val="03C0FE"/>
                    </a:solidFill>
                  </a:tcPr>
                </a:tc>
                <a:tc>
                  <a:txBody>
                    <a:bodyPr/>
                    <a:lstStyle/>
                    <a:p>
                      <a:pPr>
                        <a:lnSpc>
                          <a:spcPct val="90000"/>
                        </a:lnSpc>
                        <a:defRPr b="0" cap="none" spc="0">
                          <a:solidFill>
                            <a:srgbClr val="000000"/>
                          </a:solidFill>
                        </a:defRPr>
                      </a:pPr>
                      <a:r>
                        <a:rPr sz="2900" b="1">
                          <a:solidFill>
                            <a:srgbClr val="FFFFFF"/>
                          </a:solidFill>
                          <a:latin typeface="Signika"/>
                          <a:ea typeface="Signika"/>
                          <a:cs typeface="Signika"/>
                          <a:sym typeface="Signika"/>
                        </a:rPr>
                        <a:t>MAR</a:t>
                      </a:r>
                    </a:p>
                  </a:txBody>
                  <a:tcPr marL="50800" marR="50800" marT="50800" marB="50800" anchor="ctr" horzOverflow="overflow">
                    <a:lnB w="0">
                      <a:miter lim="400000"/>
                    </a:lnB>
                    <a:solidFill>
                      <a:srgbClr val="03C0FE"/>
                    </a:solidFill>
                  </a:tcPr>
                </a:tc>
                <a:tc>
                  <a:txBody>
                    <a:bodyPr/>
                    <a:lstStyle/>
                    <a:p>
                      <a:pPr>
                        <a:lnSpc>
                          <a:spcPct val="90000"/>
                        </a:lnSpc>
                        <a:defRPr b="0" cap="none" spc="0">
                          <a:solidFill>
                            <a:srgbClr val="000000"/>
                          </a:solidFill>
                        </a:defRPr>
                      </a:pPr>
                      <a:r>
                        <a:rPr sz="2900" b="1">
                          <a:solidFill>
                            <a:srgbClr val="FFFFFF"/>
                          </a:solidFill>
                          <a:latin typeface="Signika"/>
                          <a:ea typeface="Signika"/>
                          <a:cs typeface="Signika"/>
                          <a:sym typeface="Signika"/>
                        </a:rPr>
                        <a:t>APR</a:t>
                      </a:r>
                    </a:p>
                  </a:txBody>
                  <a:tcPr marL="50800" marR="50800" marT="50800" marB="50800" anchor="ctr" horzOverflow="overflow">
                    <a:lnB w="0">
                      <a:miter lim="400000"/>
                    </a:lnB>
                    <a:solidFill>
                      <a:srgbClr val="03C0FE"/>
                    </a:solidFill>
                  </a:tcPr>
                </a:tc>
                <a:tc>
                  <a:txBody>
                    <a:bodyPr/>
                    <a:lstStyle/>
                    <a:p>
                      <a:pPr>
                        <a:lnSpc>
                          <a:spcPct val="90000"/>
                        </a:lnSpc>
                        <a:defRPr b="0" cap="none" spc="0">
                          <a:solidFill>
                            <a:srgbClr val="000000"/>
                          </a:solidFill>
                        </a:defRPr>
                      </a:pPr>
                      <a:r>
                        <a:rPr sz="2900" b="1">
                          <a:solidFill>
                            <a:srgbClr val="FFFFFF"/>
                          </a:solidFill>
                          <a:latin typeface="Signika"/>
                          <a:ea typeface="Signika"/>
                          <a:cs typeface="Signika"/>
                          <a:sym typeface="Signika"/>
                        </a:rPr>
                        <a:t>MAY</a:t>
                      </a:r>
                    </a:p>
                  </a:txBody>
                  <a:tcPr marL="50800" marR="50800" marT="50800" marB="50800" anchor="ctr" horzOverflow="overflow">
                    <a:lnB w="0">
                      <a:miter lim="400000"/>
                    </a:lnB>
                    <a:solidFill>
                      <a:srgbClr val="03C0FE"/>
                    </a:solidFill>
                  </a:tcPr>
                </a:tc>
                <a:tc>
                  <a:txBody>
                    <a:bodyPr/>
                    <a:lstStyle/>
                    <a:p>
                      <a:pPr>
                        <a:lnSpc>
                          <a:spcPct val="90000"/>
                        </a:lnSpc>
                        <a:defRPr b="0" cap="none" spc="0">
                          <a:solidFill>
                            <a:srgbClr val="000000"/>
                          </a:solidFill>
                        </a:defRPr>
                      </a:pPr>
                      <a:r>
                        <a:rPr sz="2900" b="1">
                          <a:solidFill>
                            <a:srgbClr val="FFFFFF"/>
                          </a:solidFill>
                          <a:latin typeface="Signika"/>
                          <a:ea typeface="Signika"/>
                          <a:cs typeface="Signika"/>
                          <a:sym typeface="Signika"/>
                        </a:rPr>
                        <a:t>JUN</a:t>
                      </a:r>
                    </a:p>
                  </a:txBody>
                  <a:tcPr marL="50800" marR="50800" marT="50800" marB="50800" anchor="ctr" horzOverflow="overflow">
                    <a:lnB w="0">
                      <a:miter lim="400000"/>
                    </a:lnB>
                    <a:solidFill>
                      <a:srgbClr val="03C0FE"/>
                    </a:solidFill>
                  </a:tcPr>
                </a:tc>
                <a:tc>
                  <a:txBody>
                    <a:bodyPr/>
                    <a:lstStyle/>
                    <a:p>
                      <a:pPr>
                        <a:lnSpc>
                          <a:spcPct val="90000"/>
                        </a:lnSpc>
                        <a:defRPr b="0" cap="none" spc="0">
                          <a:solidFill>
                            <a:srgbClr val="000000"/>
                          </a:solidFill>
                        </a:defRPr>
                      </a:pPr>
                      <a:r>
                        <a:rPr sz="2900" b="1">
                          <a:solidFill>
                            <a:srgbClr val="FFFFFF"/>
                          </a:solidFill>
                          <a:latin typeface="Signika"/>
                          <a:ea typeface="Signika"/>
                          <a:cs typeface="Signika"/>
                          <a:sym typeface="Signika"/>
                        </a:rPr>
                        <a:t>JUL</a:t>
                      </a:r>
                    </a:p>
                  </a:txBody>
                  <a:tcPr marL="50800" marR="50800" marT="50800" marB="50800" anchor="ctr" horzOverflow="overflow">
                    <a:lnB w="0">
                      <a:miter lim="400000"/>
                    </a:lnB>
                    <a:solidFill>
                      <a:srgbClr val="03C0FE"/>
                    </a:solidFill>
                  </a:tcPr>
                </a:tc>
                <a:tc>
                  <a:txBody>
                    <a:bodyPr/>
                    <a:lstStyle/>
                    <a:p>
                      <a:pPr>
                        <a:lnSpc>
                          <a:spcPct val="90000"/>
                        </a:lnSpc>
                        <a:defRPr b="0" cap="none" spc="0">
                          <a:solidFill>
                            <a:srgbClr val="000000"/>
                          </a:solidFill>
                        </a:defRPr>
                      </a:pPr>
                      <a:r>
                        <a:rPr sz="2900" b="1">
                          <a:solidFill>
                            <a:srgbClr val="FFFFFF"/>
                          </a:solidFill>
                          <a:latin typeface="Signika"/>
                          <a:ea typeface="Signika"/>
                          <a:cs typeface="Signika"/>
                          <a:sym typeface="Signika"/>
                        </a:rPr>
                        <a:t>AUG</a:t>
                      </a:r>
                    </a:p>
                  </a:txBody>
                  <a:tcPr marL="50800" marR="50800" marT="50800" marB="50800" anchor="ctr" horzOverflow="overflow">
                    <a:lnB w="0">
                      <a:miter lim="400000"/>
                    </a:lnB>
                    <a:solidFill>
                      <a:srgbClr val="03C0FE"/>
                    </a:solidFill>
                  </a:tcPr>
                </a:tc>
                <a:tc>
                  <a:txBody>
                    <a:bodyPr/>
                    <a:lstStyle/>
                    <a:p>
                      <a:pPr>
                        <a:lnSpc>
                          <a:spcPct val="90000"/>
                        </a:lnSpc>
                        <a:defRPr b="0" cap="none" spc="0">
                          <a:solidFill>
                            <a:srgbClr val="000000"/>
                          </a:solidFill>
                        </a:defRPr>
                      </a:pPr>
                      <a:r>
                        <a:rPr sz="2900" b="1">
                          <a:solidFill>
                            <a:srgbClr val="FFFFFF"/>
                          </a:solidFill>
                          <a:latin typeface="Signika"/>
                          <a:ea typeface="Signika"/>
                          <a:cs typeface="Signika"/>
                          <a:sym typeface="Signika"/>
                        </a:rPr>
                        <a:t>SEP</a:t>
                      </a:r>
                    </a:p>
                  </a:txBody>
                  <a:tcPr marL="50800" marR="50800" marT="50800" marB="50800" anchor="ctr" horzOverflow="overflow">
                    <a:lnB w="0">
                      <a:miter lim="400000"/>
                    </a:lnB>
                    <a:solidFill>
                      <a:srgbClr val="03C0FE"/>
                    </a:solidFill>
                  </a:tcPr>
                </a:tc>
                <a:tc>
                  <a:txBody>
                    <a:bodyPr/>
                    <a:lstStyle/>
                    <a:p>
                      <a:pPr>
                        <a:lnSpc>
                          <a:spcPct val="90000"/>
                        </a:lnSpc>
                        <a:defRPr b="0" cap="none" spc="0">
                          <a:solidFill>
                            <a:srgbClr val="000000"/>
                          </a:solidFill>
                        </a:defRPr>
                      </a:pPr>
                      <a:r>
                        <a:rPr sz="2900" b="1">
                          <a:solidFill>
                            <a:srgbClr val="FFFFFF"/>
                          </a:solidFill>
                          <a:latin typeface="Signika"/>
                          <a:ea typeface="Signika"/>
                          <a:cs typeface="Signika"/>
                          <a:sym typeface="Signika"/>
                        </a:rPr>
                        <a:t>OCT</a:t>
                      </a:r>
                    </a:p>
                  </a:txBody>
                  <a:tcPr marL="50800" marR="50800" marT="50800" marB="50800" anchor="ctr" horzOverflow="overflow">
                    <a:lnB w="0">
                      <a:miter lim="400000"/>
                    </a:lnB>
                    <a:solidFill>
                      <a:srgbClr val="03C0FE"/>
                    </a:solidFill>
                  </a:tcPr>
                </a:tc>
                <a:tc>
                  <a:txBody>
                    <a:bodyPr/>
                    <a:lstStyle/>
                    <a:p>
                      <a:pPr>
                        <a:lnSpc>
                          <a:spcPct val="90000"/>
                        </a:lnSpc>
                        <a:defRPr b="0" cap="none" spc="0">
                          <a:solidFill>
                            <a:srgbClr val="000000"/>
                          </a:solidFill>
                        </a:defRPr>
                      </a:pPr>
                      <a:r>
                        <a:rPr sz="2900" b="1">
                          <a:solidFill>
                            <a:srgbClr val="FFFFFF"/>
                          </a:solidFill>
                          <a:latin typeface="Signika"/>
                          <a:ea typeface="Signika"/>
                          <a:cs typeface="Signika"/>
                          <a:sym typeface="Signika"/>
                        </a:rPr>
                        <a:t>NOV</a:t>
                      </a:r>
                    </a:p>
                  </a:txBody>
                  <a:tcPr marL="50800" marR="50800" marT="50800" marB="50800" anchor="ctr" horzOverflow="overflow">
                    <a:lnB w="0">
                      <a:miter lim="400000"/>
                    </a:lnB>
                    <a:solidFill>
                      <a:srgbClr val="03C0FE"/>
                    </a:solidFill>
                  </a:tcPr>
                </a:tc>
                <a:tc>
                  <a:txBody>
                    <a:bodyPr/>
                    <a:lstStyle/>
                    <a:p>
                      <a:pPr>
                        <a:lnSpc>
                          <a:spcPct val="90000"/>
                        </a:lnSpc>
                        <a:defRPr b="0" cap="none" spc="0">
                          <a:solidFill>
                            <a:srgbClr val="000000"/>
                          </a:solidFill>
                        </a:defRPr>
                      </a:pPr>
                      <a:r>
                        <a:rPr sz="2900" b="1">
                          <a:solidFill>
                            <a:srgbClr val="FFFFFF"/>
                          </a:solidFill>
                          <a:latin typeface="Signika"/>
                          <a:ea typeface="Signika"/>
                          <a:cs typeface="Signika"/>
                          <a:sym typeface="Signika"/>
                        </a:rPr>
                        <a:t>DEC</a:t>
                      </a:r>
                    </a:p>
                  </a:txBody>
                  <a:tcPr marL="50800" marR="50800" marT="50800" marB="50800" anchor="ctr" horzOverflow="overflow">
                    <a:lnB w="0">
                      <a:miter lim="400000"/>
                    </a:lnB>
                    <a:solidFill>
                      <a:srgbClr val="03C0FE"/>
                    </a:solidFill>
                  </a:tcPr>
                </a:tc>
                <a:extLst>
                  <a:ext uri="{0D108BD9-81ED-4DB2-BD59-A6C34878D82A}">
                    <a16:rowId xmlns:a16="http://schemas.microsoft.com/office/drawing/2014/main" val="10000"/>
                  </a:ext>
                </a:extLst>
              </a:tr>
              <a:tr h="801687">
                <a:tc>
                  <a:txBody>
                    <a:bodyPr/>
                    <a:lstStyle/>
                    <a:p>
                      <a:pPr algn="l">
                        <a:defRPr b="0" cap="none" spc="0">
                          <a:solidFill>
                            <a:srgbClr val="000000"/>
                          </a:solidFill>
                        </a:defRPr>
                      </a:pPr>
                      <a:r>
                        <a:rPr sz="2300">
                          <a:solidFill>
                            <a:srgbClr val="727574"/>
                          </a:solidFill>
                          <a:latin typeface="PT Sans"/>
                          <a:ea typeface="PT Sans"/>
                          <a:cs typeface="PT Sans"/>
                          <a:sym typeface="PT Sans"/>
                        </a:rPr>
                        <a:t>   Planning marketing activities</a:t>
                      </a:r>
                    </a:p>
                  </a:txBody>
                  <a:tcPr marL="50800" marR="50800" marT="50800" marB="50800" anchor="ctr" horzOverflow="overflow">
                    <a:lnR w="0">
                      <a:miter lim="400000"/>
                    </a:lnR>
                    <a:solidFill>
                      <a:srgbClr val="FFFFFF"/>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extLst>
                  <a:ext uri="{0D108BD9-81ED-4DB2-BD59-A6C34878D82A}">
                    <a16:rowId xmlns:a16="http://schemas.microsoft.com/office/drawing/2014/main" val="10001"/>
                  </a:ext>
                </a:extLst>
              </a:tr>
              <a:tr h="801687">
                <a:tc>
                  <a:txBody>
                    <a:bodyPr/>
                    <a:lstStyle/>
                    <a:p>
                      <a:pPr algn="l">
                        <a:defRPr b="0" cap="none" spc="0">
                          <a:solidFill>
                            <a:srgbClr val="000000"/>
                          </a:solidFill>
                        </a:defRPr>
                      </a:pPr>
                      <a:r>
                        <a:rPr sz="2300">
                          <a:solidFill>
                            <a:srgbClr val="727574"/>
                          </a:solidFill>
                          <a:latin typeface="PT Sans"/>
                          <a:ea typeface="PT Sans"/>
                          <a:cs typeface="PT Sans"/>
                          <a:sym typeface="PT Sans"/>
                        </a:rPr>
                        <a:t>   Design of promotional materials</a:t>
                      </a:r>
                    </a:p>
                  </a:txBody>
                  <a:tcPr marL="50800" marR="50800" marT="50800" marB="50800" anchor="ctr" horzOverflow="overflow">
                    <a:lnR w="0">
                      <a:miter lim="400000"/>
                    </a:lnR>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extLst>
                  <a:ext uri="{0D108BD9-81ED-4DB2-BD59-A6C34878D82A}">
                    <a16:rowId xmlns:a16="http://schemas.microsoft.com/office/drawing/2014/main" val="10002"/>
                  </a:ext>
                </a:extLst>
              </a:tr>
              <a:tr h="801687">
                <a:tc>
                  <a:txBody>
                    <a:bodyPr/>
                    <a:lstStyle/>
                    <a:p>
                      <a:pPr algn="l">
                        <a:defRPr b="0" cap="none" spc="0">
                          <a:solidFill>
                            <a:srgbClr val="000000"/>
                          </a:solidFill>
                        </a:defRPr>
                      </a:pPr>
                      <a:r>
                        <a:rPr sz="2300">
                          <a:solidFill>
                            <a:srgbClr val="727574"/>
                          </a:solidFill>
                          <a:latin typeface="PT Sans"/>
                          <a:ea typeface="PT Sans"/>
                          <a:cs typeface="PT Sans"/>
                          <a:sym typeface="PT Sans"/>
                        </a:rPr>
                        <a:t>   Production of promotional activities</a:t>
                      </a:r>
                    </a:p>
                  </a:txBody>
                  <a:tcPr marL="50800" marR="50800" marT="50800" marB="50800" anchor="ctr" horzOverflow="overflow">
                    <a:lnR w="0">
                      <a:miter lim="400000"/>
                    </a:lnR>
                    <a:solidFill>
                      <a:srgbClr val="FFFFFF"/>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extLst>
                  <a:ext uri="{0D108BD9-81ED-4DB2-BD59-A6C34878D82A}">
                    <a16:rowId xmlns:a16="http://schemas.microsoft.com/office/drawing/2014/main" val="10003"/>
                  </a:ext>
                </a:extLst>
              </a:tr>
              <a:tr h="801687">
                <a:tc>
                  <a:txBody>
                    <a:bodyPr/>
                    <a:lstStyle/>
                    <a:p>
                      <a:pPr algn="l">
                        <a:defRPr b="0" cap="none" spc="0">
                          <a:solidFill>
                            <a:srgbClr val="000000"/>
                          </a:solidFill>
                        </a:defRPr>
                      </a:pPr>
                      <a:r>
                        <a:rPr sz="2300">
                          <a:solidFill>
                            <a:srgbClr val="727574"/>
                          </a:solidFill>
                          <a:latin typeface="PT Sans"/>
                          <a:ea typeface="PT Sans"/>
                          <a:cs typeface="PT Sans"/>
                          <a:sym typeface="PT Sans"/>
                        </a:rPr>
                        <a:t>   Outdoor advertising</a:t>
                      </a:r>
                    </a:p>
                  </a:txBody>
                  <a:tcPr marL="50800" marR="50800" marT="50800" marB="50800" anchor="ctr" horzOverflow="overflow">
                    <a:lnR w="0">
                      <a:miter lim="400000"/>
                    </a:lnR>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extLst>
                  <a:ext uri="{0D108BD9-81ED-4DB2-BD59-A6C34878D82A}">
                    <a16:rowId xmlns:a16="http://schemas.microsoft.com/office/drawing/2014/main" val="10004"/>
                  </a:ext>
                </a:extLst>
              </a:tr>
              <a:tr h="801687">
                <a:tc>
                  <a:txBody>
                    <a:bodyPr/>
                    <a:lstStyle/>
                    <a:p>
                      <a:pPr algn="l">
                        <a:defRPr b="0" cap="none" spc="0">
                          <a:solidFill>
                            <a:srgbClr val="000000"/>
                          </a:solidFill>
                        </a:defRPr>
                      </a:pPr>
                      <a:r>
                        <a:rPr sz="2300">
                          <a:solidFill>
                            <a:srgbClr val="727574"/>
                          </a:solidFill>
                          <a:latin typeface="PT Sans"/>
                          <a:ea typeface="PT Sans"/>
                          <a:cs typeface="PT Sans"/>
                          <a:sym typeface="PT Sans"/>
                        </a:rPr>
                        <a:t>   Presentation</a:t>
                      </a:r>
                    </a:p>
                  </a:txBody>
                  <a:tcPr marL="50800" marR="50800" marT="50800" marB="50800" anchor="ctr" horzOverflow="overflow">
                    <a:lnR w="0">
                      <a:miter lim="400000"/>
                    </a:lnR>
                    <a:solidFill>
                      <a:srgbClr val="FFFFFF"/>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extLst>
                  <a:ext uri="{0D108BD9-81ED-4DB2-BD59-A6C34878D82A}">
                    <a16:rowId xmlns:a16="http://schemas.microsoft.com/office/drawing/2014/main" val="10005"/>
                  </a:ext>
                </a:extLst>
              </a:tr>
              <a:tr h="801687">
                <a:tc>
                  <a:txBody>
                    <a:bodyPr/>
                    <a:lstStyle/>
                    <a:p>
                      <a:pPr algn="l">
                        <a:defRPr b="0" cap="none" spc="0">
                          <a:solidFill>
                            <a:srgbClr val="000000"/>
                          </a:solidFill>
                        </a:defRPr>
                      </a:pPr>
                      <a:r>
                        <a:rPr sz="2300">
                          <a:solidFill>
                            <a:srgbClr val="727574"/>
                          </a:solidFill>
                          <a:latin typeface="PT Sans"/>
                          <a:ea typeface="PT Sans"/>
                          <a:cs typeface="PT Sans"/>
                          <a:sym typeface="PT Sans"/>
                        </a:rPr>
                        <a:t>   Sales promotion</a:t>
                      </a:r>
                    </a:p>
                  </a:txBody>
                  <a:tcPr marL="50800" marR="50800" marT="50800" marB="50800" anchor="ctr" horzOverflow="overflow">
                    <a:lnR w="0">
                      <a:miter lim="400000"/>
                    </a:lnR>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extLst>
                  <a:ext uri="{0D108BD9-81ED-4DB2-BD59-A6C34878D82A}">
                    <a16:rowId xmlns:a16="http://schemas.microsoft.com/office/drawing/2014/main" val="10006"/>
                  </a:ext>
                </a:extLst>
              </a:tr>
              <a:tr h="801687">
                <a:tc>
                  <a:txBody>
                    <a:bodyPr/>
                    <a:lstStyle/>
                    <a:p>
                      <a:pPr algn="l">
                        <a:defRPr b="0" cap="none" spc="0">
                          <a:solidFill>
                            <a:srgbClr val="000000"/>
                          </a:solidFill>
                        </a:defRPr>
                      </a:pPr>
                      <a:r>
                        <a:rPr sz="2300">
                          <a:solidFill>
                            <a:srgbClr val="727574"/>
                          </a:solidFill>
                          <a:latin typeface="PT Sans"/>
                          <a:ea typeface="PT Sans"/>
                          <a:cs typeface="PT Sans"/>
                          <a:sym typeface="PT Sans"/>
                        </a:rPr>
                        <a:t>   Google advertising</a:t>
                      </a:r>
                    </a:p>
                  </a:txBody>
                  <a:tcPr marL="50800" marR="50800" marT="50800" marB="50800" anchor="ctr" horzOverflow="overflow">
                    <a:lnR w="0">
                      <a:miter lim="400000"/>
                    </a:lnR>
                    <a:solidFill>
                      <a:srgbClr val="FFFFFF"/>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extLst>
                  <a:ext uri="{0D108BD9-81ED-4DB2-BD59-A6C34878D82A}">
                    <a16:rowId xmlns:a16="http://schemas.microsoft.com/office/drawing/2014/main" val="10007"/>
                  </a:ext>
                </a:extLst>
              </a:tr>
              <a:tr h="801687">
                <a:tc>
                  <a:txBody>
                    <a:bodyPr/>
                    <a:lstStyle/>
                    <a:p>
                      <a:pPr algn="l">
                        <a:defRPr b="0" cap="none" spc="0">
                          <a:solidFill>
                            <a:srgbClr val="000000"/>
                          </a:solidFill>
                        </a:defRPr>
                      </a:pPr>
                      <a:r>
                        <a:rPr sz="2300">
                          <a:solidFill>
                            <a:srgbClr val="727574"/>
                          </a:solidFill>
                          <a:latin typeface="PT Sans"/>
                          <a:ea typeface="PT Sans"/>
                          <a:cs typeface="PT Sans"/>
                          <a:sym typeface="PT Sans"/>
                        </a:rPr>
                        <a:t>   Promoters</a:t>
                      </a:r>
                    </a:p>
                  </a:txBody>
                  <a:tcPr marL="50800" marR="50800" marT="50800" marB="50800" anchor="ctr" horzOverflow="overflow">
                    <a:lnR w="0">
                      <a:miter lim="400000"/>
                    </a:lnR>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extLst>
                  <a:ext uri="{0D108BD9-81ED-4DB2-BD59-A6C34878D82A}">
                    <a16:rowId xmlns:a16="http://schemas.microsoft.com/office/drawing/2014/main" val="10008"/>
                  </a:ext>
                </a:extLst>
              </a:tr>
              <a:tr h="801687">
                <a:tc>
                  <a:txBody>
                    <a:bodyPr/>
                    <a:lstStyle/>
                    <a:p>
                      <a:pPr algn="l">
                        <a:defRPr b="0" cap="none" spc="0">
                          <a:solidFill>
                            <a:srgbClr val="000000"/>
                          </a:solidFill>
                        </a:defRPr>
                      </a:pPr>
                      <a:r>
                        <a:rPr sz="2300">
                          <a:solidFill>
                            <a:srgbClr val="727574"/>
                          </a:solidFill>
                          <a:latin typeface="PT Sans"/>
                          <a:ea typeface="PT Sans"/>
                          <a:cs typeface="PT Sans"/>
                          <a:sym typeface="PT Sans"/>
                        </a:rPr>
                        <a:t>   Evaluation of the effectiveness</a:t>
                      </a:r>
                    </a:p>
                  </a:txBody>
                  <a:tcPr marL="50800" marR="50800" marT="50800" marB="50800" anchor="ctr" horzOverflow="overflow">
                    <a:lnR w="0">
                      <a:miter lim="400000"/>
                    </a:lnR>
                    <a:solidFill>
                      <a:srgbClr val="FFFFFF"/>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extLst>
                  <a:ext uri="{0D108BD9-81ED-4DB2-BD59-A6C34878D82A}">
                    <a16:rowId xmlns:a16="http://schemas.microsoft.com/office/drawing/2014/main" val="10009"/>
                  </a:ext>
                </a:extLst>
              </a:tr>
              <a:tr h="801687">
                <a:tc>
                  <a:txBody>
                    <a:bodyPr/>
                    <a:lstStyle/>
                    <a:p>
                      <a:pPr algn="l">
                        <a:defRPr b="0" cap="none" spc="0">
                          <a:solidFill>
                            <a:srgbClr val="000000"/>
                          </a:solidFill>
                        </a:defRPr>
                      </a:pPr>
                      <a:r>
                        <a:rPr sz="2300">
                          <a:solidFill>
                            <a:srgbClr val="727574"/>
                          </a:solidFill>
                          <a:latin typeface="PT Sans"/>
                          <a:ea typeface="PT Sans"/>
                          <a:cs typeface="PT Sans"/>
                          <a:sym typeface="PT Sans"/>
                        </a:rPr>
                        <a:t>   Presentation of the new plan</a:t>
                      </a:r>
                    </a:p>
                  </a:txBody>
                  <a:tcPr marL="50800" marR="50800" marT="50800" marB="50800" anchor="ctr" horzOverflow="overflow">
                    <a:lnR w="0">
                      <a:miter lim="400000"/>
                    </a:lnR>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extLst>
                  <a:ext uri="{0D108BD9-81ED-4DB2-BD59-A6C34878D82A}">
                    <a16:rowId xmlns:a16="http://schemas.microsoft.com/office/drawing/2014/main" val="10010"/>
                  </a:ext>
                </a:extLst>
              </a:tr>
            </a:tbl>
          </a:graphicData>
        </a:graphic>
      </p:graphicFrame>
      <p:sp>
        <p:nvSpPr>
          <p:cNvPr id="218" name="Shape 218"/>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28</a:t>
            </a:fld>
            <a:endParaRPr/>
          </a:p>
        </p:txBody>
      </p:sp>
      <p:sp>
        <p:nvSpPr>
          <p:cNvPr id="219" name="Shape 219"/>
          <p:cNvSpPr/>
          <p:nvPr/>
        </p:nvSpPr>
        <p:spPr>
          <a:xfrm>
            <a:off x="9310719" y="426035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20" name="Shape 220"/>
          <p:cNvSpPr/>
          <p:nvPr/>
        </p:nvSpPr>
        <p:spPr>
          <a:xfrm>
            <a:off x="9310719" y="506468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21" name="Shape 221"/>
          <p:cNvSpPr/>
          <p:nvPr/>
        </p:nvSpPr>
        <p:spPr>
          <a:xfrm>
            <a:off x="9310719" y="747768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22" name="Shape 222"/>
          <p:cNvSpPr/>
          <p:nvPr/>
        </p:nvSpPr>
        <p:spPr>
          <a:xfrm>
            <a:off x="9310719" y="8282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23" name="Shape 223"/>
          <p:cNvSpPr/>
          <p:nvPr/>
        </p:nvSpPr>
        <p:spPr>
          <a:xfrm>
            <a:off x="9310719" y="908635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24" name="Shape 224"/>
          <p:cNvSpPr/>
          <p:nvPr/>
        </p:nvSpPr>
        <p:spPr>
          <a:xfrm>
            <a:off x="8105373" y="3456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25" name="Shape 225"/>
          <p:cNvSpPr/>
          <p:nvPr/>
        </p:nvSpPr>
        <p:spPr>
          <a:xfrm>
            <a:off x="8105373" y="5869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26" name="Shape 226"/>
          <p:cNvSpPr/>
          <p:nvPr/>
        </p:nvSpPr>
        <p:spPr>
          <a:xfrm>
            <a:off x="8105373" y="667335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27" name="Shape 227"/>
          <p:cNvSpPr/>
          <p:nvPr/>
        </p:nvSpPr>
        <p:spPr>
          <a:xfrm>
            <a:off x="8105373" y="989068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28" name="Shape 228"/>
          <p:cNvSpPr/>
          <p:nvPr/>
        </p:nvSpPr>
        <p:spPr>
          <a:xfrm>
            <a:off x="8105373" y="10695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29" name="Shape 229"/>
          <p:cNvSpPr/>
          <p:nvPr/>
        </p:nvSpPr>
        <p:spPr>
          <a:xfrm>
            <a:off x="11721410" y="3456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30" name="Shape 230"/>
          <p:cNvSpPr/>
          <p:nvPr/>
        </p:nvSpPr>
        <p:spPr>
          <a:xfrm>
            <a:off x="11721410" y="426035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31" name="Shape 231"/>
          <p:cNvSpPr/>
          <p:nvPr/>
        </p:nvSpPr>
        <p:spPr>
          <a:xfrm>
            <a:off x="11721410" y="506468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32" name="Shape 232"/>
          <p:cNvSpPr/>
          <p:nvPr/>
        </p:nvSpPr>
        <p:spPr>
          <a:xfrm>
            <a:off x="11721410" y="747768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33" name="Shape 233"/>
          <p:cNvSpPr/>
          <p:nvPr/>
        </p:nvSpPr>
        <p:spPr>
          <a:xfrm>
            <a:off x="11721410" y="8282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34" name="Shape 234"/>
          <p:cNvSpPr/>
          <p:nvPr/>
        </p:nvSpPr>
        <p:spPr>
          <a:xfrm>
            <a:off x="11721410" y="10695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35" name="Shape 235"/>
          <p:cNvSpPr/>
          <p:nvPr/>
        </p:nvSpPr>
        <p:spPr>
          <a:xfrm>
            <a:off x="10516064" y="3456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36" name="Shape 236"/>
          <p:cNvSpPr/>
          <p:nvPr/>
        </p:nvSpPr>
        <p:spPr>
          <a:xfrm>
            <a:off x="10516064" y="5869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37" name="Shape 237"/>
          <p:cNvSpPr/>
          <p:nvPr/>
        </p:nvSpPr>
        <p:spPr>
          <a:xfrm>
            <a:off x="10516064" y="667335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38" name="Shape 238"/>
          <p:cNvSpPr/>
          <p:nvPr/>
        </p:nvSpPr>
        <p:spPr>
          <a:xfrm>
            <a:off x="10516064" y="747768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39" name="Shape 239"/>
          <p:cNvSpPr/>
          <p:nvPr/>
        </p:nvSpPr>
        <p:spPr>
          <a:xfrm>
            <a:off x="10516064" y="908635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40" name="Shape 240"/>
          <p:cNvSpPr/>
          <p:nvPr/>
        </p:nvSpPr>
        <p:spPr>
          <a:xfrm>
            <a:off x="10516064" y="989068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41" name="Shape 241"/>
          <p:cNvSpPr/>
          <p:nvPr/>
        </p:nvSpPr>
        <p:spPr>
          <a:xfrm>
            <a:off x="14132100" y="426035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42" name="Shape 242"/>
          <p:cNvSpPr/>
          <p:nvPr/>
        </p:nvSpPr>
        <p:spPr>
          <a:xfrm>
            <a:off x="14132100" y="506468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43" name="Shape 243"/>
          <p:cNvSpPr/>
          <p:nvPr/>
        </p:nvSpPr>
        <p:spPr>
          <a:xfrm>
            <a:off x="14132100" y="667335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44" name="Shape 244"/>
          <p:cNvSpPr/>
          <p:nvPr/>
        </p:nvSpPr>
        <p:spPr>
          <a:xfrm>
            <a:off x="14132100" y="8282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45" name="Shape 245"/>
          <p:cNvSpPr/>
          <p:nvPr/>
        </p:nvSpPr>
        <p:spPr>
          <a:xfrm>
            <a:off x="14132100" y="10695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46" name="Shape 246"/>
          <p:cNvSpPr/>
          <p:nvPr/>
        </p:nvSpPr>
        <p:spPr>
          <a:xfrm>
            <a:off x="12926755" y="506468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47" name="Shape 247"/>
          <p:cNvSpPr/>
          <p:nvPr/>
        </p:nvSpPr>
        <p:spPr>
          <a:xfrm>
            <a:off x="12926755" y="747768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48" name="Shape 248"/>
          <p:cNvSpPr/>
          <p:nvPr/>
        </p:nvSpPr>
        <p:spPr>
          <a:xfrm>
            <a:off x="12926755" y="908635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49" name="Shape 249"/>
          <p:cNvSpPr/>
          <p:nvPr/>
        </p:nvSpPr>
        <p:spPr>
          <a:xfrm>
            <a:off x="12926755" y="989068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50" name="Shape 250"/>
          <p:cNvSpPr/>
          <p:nvPr/>
        </p:nvSpPr>
        <p:spPr>
          <a:xfrm>
            <a:off x="16542791" y="3456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51" name="Shape 251"/>
          <p:cNvSpPr/>
          <p:nvPr/>
        </p:nvSpPr>
        <p:spPr>
          <a:xfrm>
            <a:off x="16542791" y="506468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52" name="Shape 252"/>
          <p:cNvSpPr/>
          <p:nvPr/>
        </p:nvSpPr>
        <p:spPr>
          <a:xfrm>
            <a:off x="16542791" y="5869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53" name="Shape 253"/>
          <p:cNvSpPr/>
          <p:nvPr/>
        </p:nvSpPr>
        <p:spPr>
          <a:xfrm>
            <a:off x="16542791" y="747768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54" name="Shape 254"/>
          <p:cNvSpPr/>
          <p:nvPr/>
        </p:nvSpPr>
        <p:spPr>
          <a:xfrm>
            <a:off x="16542791" y="8282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55" name="Shape 255"/>
          <p:cNvSpPr/>
          <p:nvPr/>
        </p:nvSpPr>
        <p:spPr>
          <a:xfrm>
            <a:off x="16542791" y="908635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56" name="Shape 256"/>
          <p:cNvSpPr/>
          <p:nvPr/>
        </p:nvSpPr>
        <p:spPr>
          <a:xfrm>
            <a:off x="16542791" y="989068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57" name="Shape 257"/>
          <p:cNvSpPr/>
          <p:nvPr/>
        </p:nvSpPr>
        <p:spPr>
          <a:xfrm>
            <a:off x="16542791" y="10695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58" name="Shape 258"/>
          <p:cNvSpPr/>
          <p:nvPr/>
        </p:nvSpPr>
        <p:spPr>
          <a:xfrm>
            <a:off x="15337446" y="3456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59" name="Shape 259"/>
          <p:cNvSpPr/>
          <p:nvPr/>
        </p:nvSpPr>
        <p:spPr>
          <a:xfrm>
            <a:off x="15337446" y="667335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60" name="Shape 260"/>
          <p:cNvSpPr/>
          <p:nvPr/>
        </p:nvSpPr>
        <p:spPr>
          <a:xfrm>
            <a:off x="15337446" y="747768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61" name="Shape 261"/>
          <p:cNvSpPr/>
          <p:nvPr/>
        </p:nvSpPr>
        <p:spPr>
          <a:xfrm>
            <a:off x="15337446" y="908635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62" name="Shape 262"/>
          <p:cNvSpPr/>
          <p:nvPr/>
        </p:nvSpPr>
        <p:spPr>
          <a:xfrm>
            <a:off x="15337446" y="10695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63" name="Shape 263"/>
          <p:cNvSpPr/>
          <p:nvPr/>
        </p:nvSpPr>
        <p:spPr>
          <a:xfrm>
            <a:off x="18953481" y="426035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64" name="Shape 264"/>
          <p:cNvSpPr/>
          <p:nvPr/>
        </p:nvSpPr>
        <p:spPr>
          <a:xfrm>
            <a:off x="18953481" y="5869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65" name="Shape 265"/>
          <p:cNvSpPr/>
          <p:nvPr/>
        </p:nvSpPr>
        <p:spPr>
          <a:xfrm>
            <a:off x="18953481" y="747768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66" name="Shape 266"/>
          <p:cNvSpPr/>
          <p:nvPr/>
        </p:nvSpPr>
        <p:spPr>
          <a:xfrm>
            <a:off x="18953481" y="8282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67" name="Shape 267"/>
          <p:cNvSpPr/>
          <p:nvPr/>
        </p:nvSpPr>
        <p:spPr>
          <a:xfrm>
            <a:off x="18953481" y="908635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68" name="Shape 268"/>
          <p:cNvSpPr/>
          <p:nvPr/>
        </p:nvSpPr>
        <p:spPr>
          <a:xfrm>
            <a:off x="18953481" y="989068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69" name="Shape 269"/>
          <p:cNvSpPr/>
          <p:nvPr/>
        </p:nvSpPr>
        <p:spPr>
          <a:xfrm>
            <a:off x="18953481" y="10695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70" name="Shape 270"/>
          <p:cNvSpPr/>
          <p:nvPr/>
        </p:nvSpPr>
        <p:spPr>
          <a:xfrm>
            <a:off x="17748136" y="3456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71" name="Shape 271"/>
          <p:cNvSpPr/>
          <p:nvPr/>
        </p:nvSpPr>
        <p:spPr>
          <a:xfrm>
            <a:off x="17748136" y="426035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72" name="Shape 272"/>
          <p:cNvSpPr/>
          <p:nvPr/>
        </p:nvSpPr>
        <p:spPr>
          <a:xfrm>
            <a:off x="17748136" y="5869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73" name="Shape 273"/>
          <p:cNvSpPr/>
          <p:nvPr/>
        </p:nvSpPr>
        <p:spPr>
          <a:xfrm>
            <a:off x="17748136" y="667335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74" name="Shape 274"/>
          <p:cNvSpPr/>
          <p:nvPr/>
        </p:nvSpPr>
        <p:spPr>
          <a:xfrm>
            <a:off x="17748136" y="908635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75" name="Shape 275"/>
          <p:cNvSpPr/>
          <p:nvPr/>
        </p:nvSpPr>
        <p:spPr>
          <a:xfrm>
            <a:off x="17748136" y="10695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76" name="Shape 276"/>
          <p:cNvSpPr/>
          <p:nvPr/>
        </p:nvSpPr>
        <p:spPr>
          <a:xfrm>
            <a:off x="21364173" y="3456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77" name="Shape 277"/>
          <p:cNvSpPr/>
          <p:nvPr/>
        </p:nvSpPr>
        <p:spPr>
          <a:xfrm>
            <a:off x="21364173" y="426035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78" name="Shape 278"/>
          <p:cNvSpPr/>
          <p:nvPr/>
        </p:nvSpPr>
        <p:spPr>
          <a:xfrm>
            <a:off x="21364173" y="506468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79" name="Shape 279"/>
          <p:cNvSpPr/>
          <p:nvPr/>
        </p:nvSpPr>
        <p:spPr>
          <a:xfrm>
            <a:off x="21364173" y="5869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80" name="Shape 280"/>
          <p:cNvSpPr/>
          <p:nvPr/>
        </p:nvSpPr>
        <p:spPr>
          <a:xfrm>
            <a:off x="21364173" y="667335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81" name="Shape 281"/>
          <p:cNvSpPr/>
          <p:nvPr/>
        </p:nvSpPr>
        <p:spPr>
          <a:xfrm>
            <a:off x="21364173" y="908635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82" name="Shape 282"/>
          <p:cNvSpPr/>
          <p:nvPr/>
        </p:nvSpPr>
        <p:spPr>
          <a:xfrm>
            <a:off x="21364173" y="989068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83" name="Shape 283"/>
          <p:cNvSpPr/>
          <p:nvPr/>
        </p:nvSpPr>
        <p:spPr>
          <a:xfrm>
            <a:off x="21364173" y="10695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84" name="Shape 284"/>
          <p:cNvSpPr/>
          <p:nvPr/>
        </p:nvSpPr>
        <p:spPr>
          <a:xfrm>
            <a:off x="20158828" y="426035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85" name="Shape 285"/>
          <p:cNvSpPr/>
          <p:nvPr/>
        </p:nvSpPr>
        <p:spPr>
          <a:xfrm>
            <a:off x="20158828" y="506468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86" name="Shape 286"/>
          <p:cNvSpPr/>
          <p:nvPr/>
        </p:nvSpPr>
        <p:spPr>
          <a:xfrm>
            <a:off x="20158828" y="747768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87" name="Shape 287"/>
          <p:cNvSpPr/>
          <p:nvPr/>
        </p:nvSpPr>
        <p:spPr>
          <a:xfrm>
            <a:off x="20158828" y="8282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88" name="Shape 288"/>
          <p:cNvSpPr/>
          <p:nvPr/>
        </p:nvSpPr>
        <p:spPr>
          <a:xfrm>
            <a:off x="20158828" y="10695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Tree>
    <p:extLst>
      <p:ext uri="{BB962C8B-B14F-4D97-AF65-F5344CB8AC3E}">
        <p14:creationId xmlns:p14="http://schemas.microsoft.com/office/powerpoint/2010/main" val="5000417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8" name="Shape 318"/>
          <p:cNvSpPr/>
          <p:nvPr/>
        </p:nvSpPr>
        <p:spPr>
          <a:xfrm>
            <a:off x="-12332" y="9664"/>
            <a:ext cx="8502279" cy="13716001"/>
          </a:xfrm>
          <a:prstGeom prst="rect">
            <a:avLst/>
          </a:prstGeom>
          <a:solidFill>
            <a:srgbClr val="F3F4F6"/>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dirty="0"/>
          </a:p>
        </p:txBody>
      </p:sp>
      <p:sp>
        <p:nvSpPr>
          <p:cNvPr id="319" name="Shape 319"/>
          <p:cNvSpPr/>
          <p:nvPr/>
        </p:nvSpPr>
        <p:spPr>
          <a:xfrm>
            <a:off x="855992" y="1720188"/>
            <a:ext cx="8819742" cy="5026016"/>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pPr>
              <a:lnSpc>
                <a:spcPct val="90000"/>
              </a:lnSpc>
              <a:defRPr sz="11000" b="1">
                <a:solidFill>
                  <a:srgbClr val="282828"/>
                </a:solidFill>
                <a:latin typeface="Signika"/>
                <a:ea typeface="Signika"/>
                <a:cs typeface="Signika"/>
                <a:sym typeface="Signika"/>
              </a:defRPr>
            </a:pPr>
            <a:r>
              <a:rPr lang="en-US" dirty="0"/>
              <a:t>Total Card Models</a:t>
            </a:r>
            <a:endParaRPr dirty="0"/>
          </a:p>
        </p:txBody>
      </p:sp>
      <p:sp>
        <p:nvSpPr>
          <p:cNvPr id="320" name="Shape 320"/>
          <p:cNvSpPr/>
          <p:nvPr/>
        </p:nvSpPr>
        <p:spPr>
          <a:xfrm>
            <a:off x="919970" y="7486224"/>
            <a:ext cx="6522034" cy="4985242"/>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defRPr>
                <a:solidFill>
                  <a:srgbClr val="8F9291"/>
                </a:solidFill>
              </a:defRPr>
            </a:lvl1pPr>
          </a:lstStyle>
          <a:p>
            <a:r>
              <a:rPr lang="en-US" dirty="0"/>
              <a:t>Lorem Ipsum is simply dummy text of the printing and typesetting industry. Lorem Ipsum has been the industry's unknown printer took a galley of type and scrambled it survived not only five centuries, but also the leap into electronic typesetting, remaining essentially unchanged. It was </a:t>
            </a:r>
            <a:r>
              <a:rPr lang="en-US" dirty="0" err="1"/>
              <a:t>popularised</a:t>
            </a:r>
            <a:r>
              <a:rPr lang="en-US" dirty="0"/>
              <a:t> in centuries, but also the dummy text of the printing and typesetting industry. Lorem dummy text ever since the 1500s, when an</a:t>
            </a:r>
            <a:endParaRPr dirty="0"/>
          </a:p>
        </p:txBody>
      </p:sp>
      <p:sp>
        <p:nvSpPr>
          <p:cNvPr id="321" name="Shape 32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29</a:t>
            </a:fld>
            <a:endParaRPr/>
          </a:p>
        </p:txBody>
      </p:sp>
      <p:sp>
        <p:nvSpPr>
          <p:cNvPr id="328" name="Shape 328"/>
          <p:cNvSpPr/>
          <p:nvPr/>
        </p:nvSpPr>
        <p:spPr>
          <a:xfrm>
            <a:off x="9675734" y="8281548"/>
            <a:ext cx="6151496" cy="3286064"/>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dirty="0"/>
              <a:t>Lorem Ipsum is simply dummy text of the printing and typesetting industry. Lorem it printer took a galley of type and scrambled it survived not only five centuries, but also the leap into electronic typesetting, remaig it survived not only five centuries, but also dummy text it survived not only five centur</a:t>
            </a:r>
          </a:p>
        </p:txBody>
      </p:sp>
      <p:grpSp>
        <p:nvGrpSpPr>
          <p:cNvPr id="4" name="Group 3">
            <a:extLst>
              <a:ext uri="{FF2B5EF4-FFF2-40B4-BE49-F238E27FC236}">
                <a16:creationId xmlns:a16="http://schemas.microsoft.com/office/drawing/2014/main" id="{1D29FAE9-BB52-4D2D-89D0-FE3CE7BDC155}"/>
              </a:ext>
            </a:extLst>
          </p:cNvPr>
          <p:cNvGrpSpPr/>
          <p:nvPr/>
        </p:nvGrpSpPr>
        <p:grpSpPr>
          <a:xfrm>
            <a:off x="5624955" y="-9743101"/>
            <a:ext cx="12253514" cy="5546608"/>
            <a:chOff x="5624955" y="-9743101"/>
            <a:chExt cx="12253514" cy="5546608"/>
          </a:xfrm>
        </p:grpSpPr>
        <p:sp>
          <p:nvSpPr>
            <p:cNvPr id="317" name="Shape 317"/>
            <p:cNvSpPr/>
            <p:nvPr/>
          </p:nvSpPr>
          <p:spPr>
            <a:xfrm>
              <a:off x="7442004" y="-9743101"/>
              <a:ext cx="7657529" cy="5546608"/>
            </a:xfrm>
            <a:custGeom>
              <a:avLst/>
              <a:gdLst/>
              <a:ahLst/>
              <a:cxnLst>
                <a:cxn ang="0">
                  <a:pos x="wd2" y="hd2"/>
                </a:cxn>
                <a:cxn ang="5400000">
                  <a:pos x="wd2" y="hd2"/>
                </a:cxn>
                <a:cxn ang="10800000">
                  <a:pos x="wd2" y="hd2"/>
                </a:cxn>
                <a:cxn ang="16200000">
                  <a:pos x="wd2" y="hd2"/>
                </a:cxn>
              </a:cxnLst>
              <a:rect l="0" t="0" r="r" b="b"/>
              <a:pathLst>
                <a:path w="21600" h="21600" extrusionOk="0">
                  <a:moveTo>
                    <a:pt x="0" y="3735"/>
                  </a:moveTo>
                  <a:lnTo>
                    <a:pt x="21600" y="0"/>
                  </a:lnTo>
                  <a:lnTo>
                    <a:pt x="21600" y="21600"/>
                  </a:lnTo>
                  <a:lnTo>
                    <a:pt x="0" y="17834"/>
                  </a:lnTo>
                  <a:lnTo>
                    <a:pt x="0" y="3735"/>
                  </a:lnTo>
                  <a:close/>
                </a:path>
              </a:pathLst>
            </a:custGeom>
            <a:gradFill>
              <a:gsLst>
                <a:gs pos="0">
                  <a:srgbClr val="E1E2E4"/>
                </a:gs>
                <a:gs pos="16944">
                  <a:srgbClr val="F0F1F2"/>
                </a:gs>
                <a:gs pos="73731">
                  <a:srgbClr val="FFFFFF"/>
                </a:gs>
              </a:gsLst>
            </a:gra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grpSp>
          <p:nvGrpSpPr>
            <p:cNvPr id="324" name="Group 324"/>
            <p:cNvGrpSpPr/>
            <p:nvPr/>
          </p:nvGrpSpPr>
          <p:grpSpPr>
            <a:xfrm>
              <a:off x="5624955" y="-8778969"/>
              <a:ext cx="3610159" cy="3610158"/>
              <a:chOff x="0" y="0"/>
              <a:chExt cx="3610157" cy="3610157"/>
            </a:xfrm>
          </p:grpSpPr>
          <p:graphicFrame>
            <p:nvGraphicFramePr>
              <p:cNvPr id="322" name="Chart 322"/>
              <p:cNvGraphicFramePr/>
              <p:nvPr/>
            </p:nvGraphicFramePr>
            <p:xfrm>
              <a:off x="0" y="0"/>
              <a:ext cx="3610158" cy="3610158"/>
            </p:xfrm>
            <a:graphic>
              <a:graphicData uri="http://schemas.openxmlformats.org/drawingml/2006/chart">
                <c:chart xmlns:c="http://schemas.openxmlformats.org/drawingml/2006/chart" xmlns:r="http://schemas.openxmlformats.org/officeDocument/2006/relationships" r:id="rId2"/>
              </a:graphicData>
            </a:graphic>
          </p:graphicFrame>
          <p:sp>
            <p:nvSpPr>
              <p:cNvPr id="323" name="Shape 323"/>
              <p:cNvSpPr/>
              <p:nvPr/>
            </p:nvSpPr>
            <p:spPr>
              <a:xfrm>
                <a:off x="391628" y="391628"/>
                <a:ext cx="2826901" cy="2826901"/>
              </a:xfrm>
              <a:prstGeom prst="ellipse">
                <a:avLst/>
              </a:prstGeom>
              <a:solidFill>
                <a:srgbClr val="FFFFF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grpSp>
          <p:nvGrpSpPr>
            <p:cNvPr id="327" name="Group 327"/>
            <p:cNvGrpSpPr/>
            <p:nvPr/>
          </p:nvGrpSpPr>
          <p:grpSpPr>
            <a:xfrm>
              <a:off x="12347423" y="-9739414"/>
              <a:ext cx="5531046" cy="5531047"/>
              <a:chOff x="0" y="0"/>
              <a:chExt cx="5531045" cy="5531045"/>
            </a:xfrm>
          </p:grpSpPr>
          <p:graphicFrame>
            <p:nvGraphicFramePr>
              <p:cNvPr id="325" name="Chart 325"/>
              <p:cNvGraphicFramePr/>
              <p:nvPr/>
            </p:nvGraphicFramePr>
            <p:xfrm>
              <a:off x="0" y="0"/>
              <a:ext cx="5531046" cy="5531046"/>
            </p:xfrm>
            <a:graphic>
              <a:graphicData uri="http://schemas.openxmlformats.org/drawingml/2006/chart">
                <c:chart xmlns:c="http://schemas.openxmlformats.org/drawingml/2006/chart" xmlns:r="http://schemas.openxmlformats.org/officeDocument/2006/relationships" r:id="rId3"/>
              </a:graphicData>
            </a:graphic>
          </p:graphicFrame>
          <p:sp>
            <p:nvSpPr>
              <p:cNvPr id="326" name="Shape 326"/>
              <p:cNvSpPr/>
              <p:nvPr/>
            </p:nvSpPr>
            <p:spPr>
              <a:xfrm>
                <a:off x="478902" y="478902"/>
                <a:ext cx="4573241" cy="4573241"/>
              </a:xfrm>
              <a:prstGeom prst="ellipse">
                <a:avLst/>
              </a:prstGeom>
              <a:solidFill>
                <a:srgbClr val="FFFFF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sp>
          <p:nvSpPr>
            <p:cNvPr id="329" name="Shape 329"/>
            <p:cNvSpPr/>
            <p:nvPr/>
          </p:nvSpPr>
          <p:spPr>
            <a:xfrm>
              <a:off x="6684708" y="-7386320"/>
              <a:ext cx="1520826" cy="939801"/>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ctr">
                <a:lnSpc>
                  <a:spcPct val="90000"/>
                </a:lnSpc>
                <a:defRPr sz="5500" b="1">
                  <a:solidFill>
                    <a:srgbClr val="282828"/>
                  </a:solidFill>
                  <a:latin typeface="Signika"/>
                  <a:ea typeface="Signika"/>
                  <a:cs typeface="Signika"/>
                  <a:sym typeface="Signika"/>
                </a:defRPr>
              </a:lvl1pPr>
            </a:lstStyle>
            <a:p>
              <a:r>
                <a:rPr dirty="0"/>
                <a:t>65%</a:t>
              </a:r>
            </a:p>
          </p:txBody>
        </p:sp>
        <p:sp>
          <p:nvSpPr>
            <p:cNvPr id="330" name="Shape 330"/>
            <p:cNvSpPr/>
            <p:nvPr/>
          </p:nvSpPr>
          <p:spPr>
            <a:xfrm>
              <a:off x="13681848" y="-7850792"/>
              <a:ext cx="2952751" cy="1790701"/>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ctr">
                <a:lnSpc>
                  <a:spcPct val="90000"/>
                </a:lnSpc>
                <a:defRPr sz="11000" b="1">
                  <a:solidFill>
                    <a:srgbClr val="282828"/>
                  </a:solidFill>
                  <a:latin typeface="Signika"/>
                  <a:ea typeface="Signika"/>
                  <a:cs typeface="Signika"/>
                  <a:sym typeface="Signika"/>
                </a:defRPr>
              </a:lvl1pPr>
            </a:lstStyle>
            <a:p>
              <a:r>
                <a:rPr dirty="0"/>
                <a:t>12%</a:t>
              </a:r>
            </a:p>
          </p:txBody>
        </p:sp>
      </p:grpSp>
      <p:sp>
        <p:nvSpPr>
          <p:cNvPr id="331" name="Shape 331"/>
          <p:cNvSpPr/>
          <p:nvPr/>
        </p:nvSpPr>
        <p:spPr>
          <a:xfrm>
            <a:off x="17074523" y="8281548"/>
            <a:ext cx="6151495" cy="3286064"/>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dirty="0"/>
              <a:t>Lorem Ipsum is simply dummy text of the printing and typesetting industry. Lorem it printer took a galley of type and scrambled it survived not only five centuries, but also the leap into electronic typesetting, </a:t>
            </a:r>
            <a:r>
              <a:rPr dirty="0" err="1"/>
              <a:t>remaig</a:t>
            </a:r>
            <a:r>
              <a:rPr dirty="0"/>
              <a:t> it survived not only five centuries, but also dummy text it survived not only five </a:t>
            </a:r>
            <a:r>
              <a:rPr dirty="0" err="1"/>
              <a:t>centur</a:t>
            </a:r>
            <a:endParaRPr dirty="0"/>
          </a:p>
        </p:txBody>
      </p:sp>
    </p:spTree>
    <p:extLst>
      <p:ext uri="{BB962C8B-B14F-4D97-AF65-F5344CB8AC3E}">
        <p14:creationId xmlns:p14="http://schemas.microsoft.com/office/powerpoint/2010/main" val="230636030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318">
            <a:extLst>
              <a:ext uri="{FF2B5EF4-FFF2-40B4-BE49-F238E27FC236}">
                <a16:creationId xmlns:a16="http://schemas.microsoft.com/office/drawing/2014/main" id="{481CD405-61D2-4A27-855D-CD01327251E5}"/>
              </a:ext>
            </a:extLst>
          </p:cNvPr>
          <p:cNvSpPr/>
          <p:nvPr/>
        </p:nvSpPr>
        <p:spPr>
          <a:xfrm>
            <a:off x="-12332" y="9664"/>
            <a:ext cx="24396332" cy="2043953"/>
          </a:xfrm>
          <a:prstGeom prst="rect">
            <a:avLst/>
          </a:prstGeom>
          <a:solidFill>
            <a:srgbClr val="F3F4F6"/>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dirty="0"/>
          </a:p>
        </p:txBody>
      </p:sp>
      <p:sp>
        <p:nvSpPr>
          <p:cNvPr id="160" name="Shape 160"/>
          <p:cNvSpPr/>
          <p:nvPr/>
        </p:nvSpPr>
        <p:spPr>
          <a:xfrm>
            <a:off x="396896" y="720575"/>
            <a:ext cx="20655774" cy="204395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nSpc>
                <a:spcPct val="90000"/>
              </a:lnSpc>
              <a:defRPr sz="11000" b="1">
                <a:solidFill>
                  <a:srgbClr val="282828"/>
                </a:solidFill>
                <a:latin typeface="Signika"/>
                <a:ea typeface="Signika"/>
                <a:cs typeface="Signika"/>
                <a:sym typeface="Signika"/>
              </a:defRPr>
            </a:lvl1pPr>
          </a:lstStyle>
          <a:p>
            <a:pPr>
              <a:lnSpc>
                <a:spcPct val="70000"/>
              </a:lnSpc>
              <a:defRPr sz="11000" b="1">
                <a:solidFill>
                  <a:srgbClr val="282828"/>
                </a:solidFill>
                <a:latin typeface="Signika"/>
                <a:ea typeface="Signika"/>
                <a:cs typeface="Signika"/>
                <a:sym typeface="Signika"/>
              </a:defRPr>
            </a:pPr>
            <a:r>
              <a:rPr lang="en-US" sz="8500" dirty="0">
                <a:sym typeface="PT Sans"/>
              </a:rPr>
              <a:t>What factors help obtain higher reviews?</a:t>
            </a:r>
          </a:p>
          <a:p>
            <a:pPr>
              <a:lnSpc>
                <a:spcPct val="70000"/>
              </a:lnSpc>
              <a:defRPr sz="11000" b="1">
                <a:solidFill>
                  <a:srgbClr val="282828"/>
                </a:solidFill>
                <a:latin typeface="Signika"/>
                <a:ea typeface="Signika"/>
                <a:cs typeface="Signika"/>
                <a:sym typeface="Signika"/>
              </a:defRPr>
            </a:pPr>
            <a:endParaRPr lang="en-US" sz="8500" dirty="0">
              <a:sym typeface="PT Sans"/>
            </a:endParaRPr>
          </a:p>
        </p:txBody>
      </p:sp>
      <p:sp>
        <p:nvSpPr>
          <p:cNvPr id="162" name="Shape 162"/>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a:t>
            </a:fld>
            <a:endParaRPr/>
          </a:p>
        </p:txBody>
      </p:sp>
      <p:sp>
        <p:nvSpPr>
          <p:cNvPr id="11" name="Shape 101">
            <a:extLst>
              <a:ext uri="{FF2B5EF4-FFF2-40B4-BE49-F238E27FC236}">
                <a16:creationId xmlns:a16="http://schemas.microsoft.com/office/drawing/2014/main" id="{FF6BBF22-354D-4909-B6CB-846BF9DF8BDA}"/>
              </a:ext>
            </a:extLst>
          </p:cNvPr>
          <p:cNvSpPr/>
          <p:nvPr/>
        </p:nvSpPr>
        <p:spPr>
          <a:xfrm>
            <a:off x="586418" y="2433931"/>
            <a:ext cx="23522009" cy="839138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r">
              <a:lnSpc>
                <a:spcPct val="90000"/>
              </a:lnSpc>
              <a:defRPr sz="6000" b="1">
                <a:solidFill>
                  <a:srgbClr val="282828"/>
                </a:solidFill>
                <a:latin typeface="Signika"/>
                <a:ea typeface="Signika"/>
                <a:cs typeface="Signika"/>
                <a:sym typeface="Signika"/>
              </a:defRPr>
            </a:lvl1pPr>
          </a:lstStyle>
          <a:p>
            <a:pPr algn="l"/>
            <a:r>
              <a:rPr lang="en-US" sz="4800" dirty="0"/>
              <a:t>Motivation</a:t>
            </a:r>
          </a:p>
          <a:p>
            <a:pPr algn="l"/>
            <a:endParaRPr lang="en-US" sz="2800" dirty="0"/>
          </a:p>
          <a:p>
            <a:pPr marL="857250" indent="-857250" algn="l">
              <a:spcAft>
                <a:spcPts val="600"/>
              </a:spcAft>
              <a:buFont typeface="Arial" panose="020B0604020202020204" pitchFamily="34" charset="0"/>
              <a:buChar char="•"/>
            </a:pPr>
            <a:r>
              <a:rPr lang="en-US" sz="4800" b="0" dirty="0"/>
              <a:t>Graphics processor manufacturers can differentiate themselves by performance.</a:t>
            </a:r>
          </a:p>
          <a:p>
            <a:pPr marL="857250" indent="-857250" algn="l">
              <a:spcAft>
                <a:spcPts val="600"/>
              </a:spcAft>
              <a:buFont typeface="Arial" panose="020B0604020202020204" pitchFamily="34" charset="0"/>
              <a:buChar char="•"/>
            </a:pPr>
            <a:endParaRPr lang="en-US" sz="4800" dirty="0"/>
          </a:p>
          <a:p>
            <a:pPr algn="l">
              <a:spcAft>
                <a:spcPts val="600"/>
              </a:spcAft>
            </a:pPr>
            <a:r>
              <a:rPr lang="en-US" sz="4800" dirty="0"/>
              <a:t>Questions</a:t>
            </a:r>
          </a:p>
          <a:p>
            <a:pPr algn="l">
              <a:spcAft>
                <a:spcPts val="600"/>
              </a:spcAft>
            </a:pPr>
            <a:endParaRPr lang="en-US" sz="4800" dirty="0"/>
          </a:p>
          <a:p>
            <a:pPr marL="857250" indent="-857250" algn="l">
              <a:spcAft>
                <a:spcPts val="600"/>
              </a:spcAft>
              <a:buFont typeface="Arial" panose="020B0604020202020204" pitchFamily="34" charset="0"/>
              <a:buChar char="•"/>
            </a:pPr>
            <a:r>
              <a:rPr lang="en-US" sz="4800" b="0" dirty="0"/>
              <a:t>How do graphics card manufacturers outperform their competitors? </a:t>
            </a:r>
          </a:p>
          <a:p>
            <a:pPr marL="857250" indent="-857250" algn="l">
              <a:spcAft>
                <a:spcPts val="600"/>
              </a:spcAft>
              <a:buFont typeface="Arial" panose="020B0604020202020204" pitchFamily="34" charset="0"/>
              <a:buChar char="•"/>
            </a:pPr>
            <a:endParaRPr lang="en-US" sz="4800" b="0" dirty="0"/>
          </a:p>
          <a:p>
            <a:pPr marL="857250" indent="-857250" algn="l">
              <a:spcAft>
                <a:spcPts val="600"/>
              </a:spcAft>
              <a:buFont typeface="Arial" panose="020B0604020202020204" pitchFamily="34" charset="0"/>
              <a:buChar char="•"/>
            </a:pPr>
            <a:r>
              <a:rPr lang="en-US" sz="4800" b="0" dirty="0"/>
              <a:t>Do they have lower or higher prices?</a:t>
            </a:r>
          </a:p>
          <a:p>
            <a:pPr marL="857250" indent="-857250" algn="l">
              <a:spcAft>
                <a:spcPts val="600"/>
              </a:spcAft>
              <a:buFont typeface="Arial" panose="020B0604020202020204" pitchFamily="34" charset="0"/>
              <a:buChar char="•"/>
            </a:pPr>
            <a:endParaRPr lang="en-US" sz="4800" b="0" dirty="0"/>
          </a:p>
          <a:p>
            <a:pPr marL="857250" indent="-857250" algn="l">
              <a:spcAft>
                <a:spcPts val="600"/>
              </a:spcAft>
              <a:buFont typeface="Arial" panose="020B0604020202020204" pitchFamily="34" charset="0"/>
              <a:buChar char="•"/>
            </a:pPr>
            <a:r>
              <a:rPr lang="en-US" sz="4800" b="0" dirty="0"/>
              <a:t>Do companies provide other sources of value that are not on the product specifications? </a:t>
            </a:r>
          </a:p>
          <a:p>
            <a:pPr marL="857250" indent="-857250" algn="l">
              <a:spcAft>
                <a:spcPts val="600"/>
              </a:spcAft>
              <a:buFont typeface="Arial" panose="020B0604020202020204" pitchFamily="34" charset="0"/>
              <a:buChar char="•"/>
            </a:pPr>
            <a:endParaRPr lang="en-US" sz="4800" b="0" dirty="0"/>
          </a:p>
          <a:p>
            <a:pPr marL="857250" indent="-857250" algn="l">
              <a:spcAft>
                <a:spcPts val="600"/>
              </a:spcAft>
              <a:buFont typeface="Arial" panose="020B0604020202020204" pitchFamily="34" charset="0"/>
              <a:buChar char="•"/>
            </a:pPr>
            <a:endParaRPr lang="en-US" sz="4800" b="0" dirty="0"/>
          </a:p>
          <a:p>
            <a:pPr marL="857250" indent="-857250" algn="l">
              <a:spcAft>
                <a:spcPts val="600"/>
              </a:spcAft>
              <a:buFont typeface="Arial" panose="020B0604020202020204" pitchFamily="34" charset="0"/>
              <a:buChar char="•"/>
            </a:pPr>
            <a:endParaRPr lang="en-US" sz="4800" b="0" dirty="0"/>
          </a:p>
          <a:p>
            <a:pPr marL="857250" indent="-857250" algn="l">
              <a:spcAft>
                <a:spcPts val="600"/>
              </a:spcAft>
              <a:buFont typeface="Arial" panose="020B0604020202020204" pitchFamily="34" charset="0"/>
              <a:buChar char="•"/>
            </a:pPr>
            <a:endParaRPr lang="en-US" sz="4800" b="0" dirty="0"/>
          </a:p>
          <a:p>
            <a:pPr algn="l">
              <a:spcAft>
                <a:spcPts val="600"/>
              </a:spcAft>
            </a:pPr>
            <a:endParaRPr lang="en-US" sz="4800" b="0" dirty="0"/>
          </a:p>
          <a:p>
            <a:pPr lvl="1" indent="0">
              <a:spcAft>
                <a:spcPts val="600"/>
              </a:spcAft>
            </a:pPr>
            <a:endParaRPr lang="en-US" sz="1400" b="0" dirty="0"/>
          </a:p>
          <a:p>
            <a:pPr marL="857250" indent="-857250" algn="l">
              <a:buFont typeface="Arial" panose="020B0604020202020204" pitchFamily="34" charset="0"/>
              <a:buChar char="•"/>
            </a:pPr>
            <a:endParaRPr sz="4800" dirty="0"/>
          </a:p>
        </p:txBody>
      </p:sp>
    </p:spTree>
    <p:extLst>
      <p:ext uri="{BB962C8B-B14F-4D97-AF65-F5344CB8AC3E}">
        <p14:creationId xmlns:p14="http://schemas.microsoft.com/office/powerpoint/2010/main" val="275159845"/>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2060011" y="2202884"/>
            <a:ext cx="4604400" cy="4604400"/>
          </a:xfrm>
          <a:prstGeom prst="ellipse">
            <a:avLst/>
          </a:prstGeom>
          <a:solidFill>
            <a:schemeClr val="bg2"/>
          </a:solidFill>
        </p:spPr>
      </p:sp>
      <p:sp>
        <p:nvSpPr>
          <p:cNvPr id="3" name="Picture Placeholder 2"/>
          <p:cNvSpPr>
            <a:spLocks noGrp="1"/>
          </p:cNvSpPr>
          <p:nvPr>
            <p:ph type="pic" sz="quarter" idx="11"/>
          </p:nvPr>
        </p:nvSpPr>
        <p:spPr>
          <a:xfrm>
            <a:off x="9890532" y="2199885"/>
            <a:ext cx="4604400" cy="4604400"/>
          </a:xfrm>
          <a:prstGeom prst="ellipse">
            <a:avLst/>
          </a:prstGeom>
          <a:solidFill>
            <a:schemeClr val="bg2"/>
          </a:solidFill>
        </p:spPr>
      </p:sp>
      <p:sp>
        <p:nvSpPr>
          <p:cNvPr id="4" name="Picture Placeholder 3"/>
          <p:cNvSpPr>
            <a:spLocks noGrp="1"/>
          </p:cNvSpPr>
          <p:nvPr>
            <p:ph type="pic" sz="quarter" idx="12"/>
          </p:nvPr>
        </p:nvSpPr>
        <p:spPr>
          <a:xfrm>
            <a:off x="17718127" y="2179740"/>
            <a:ext cx="4604400" cy="4604400"/>
          </a:xfrm>
          <a:prstGeom prst="ellipse">
            <a:avLst/>
          </a:prstGeom>
          <a:solidFill>
            <a:schemeClr val="bg2"/>
          </a:solidFill>
        </p:spPr>
      </p:sp>
      <p:sp>
        <p:nvSpPr>
          <p:cNvPr id="51" name="Shape 51"/>
          <p:cNvSpPr/>
          <p:nvPr/>
        </p:nvSpPr>
        <p:spPr>
          <a:xfrm>
            <a:off x="1435101" y="7799280"/>
            <a:ext cx="5855683" cy="101600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90000"/>
              </a:lnSpc>
              <a:defRPr sz="6000" b="1">
                <a:solidFill>
                  <a:srgbClr val="282828"/>
                </a:solidFill>
                <a:latin typeface="Signika"/>
                <a:ea typeface="Signika"/>
                <a:cs typeface="Signika"/>
                <a:sym typeface="Signika"/>
              </a:defRPr>
            </a:lvl1pPr>
          </a:lstStyle>
          <a:p>
            <a:r>
              <a:t>Antony Stark</a:t>
            </a:r>
          </a:p>
        </p:txBody>
      </p:sp>
      <p:sp>
        <p:nvSpPr>
          <p:cNvPr id="52" name="Shape 52"/>
          <p:cNvSpPr/>
          <p:nvPr/>
        </p:nvSpPr>
        <p:spPr>
          <a:xfrm>
            <a:off x="1710725" y="1852136"/>
            <a:ext cx="5304435" cy="5304434"/>
          </a:xfrm>
          <a:prstGeom prst="ellipse">
            <a:avLst/>
          </a:prstGeom>
          <a:noFill/>
          <a:ln w="63500" cap="flat">
            <a:solidFill>
              <a:srgbClr val="03C0F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nvGrpSpPr>
          <p:cNvPr id="56" name="Group 56"/>
          <p:cNvGrpSpPr/>
          <p:nvPr/>
        </p:nvGrpSpPr>
        <p:grpSpPr>
          <a:xfrm>
            <a:off x="1680706" y="9154298"/>
            <a:ext cx="5364475" cy="1011579"/>
            <a:chOff x="0" y="0"/>
            <a:chExt cx="5364472" cy="1011578"/>
          </a:xfrm>
        </p:grpSpPr>
        <p:sp>
          <p:nvSpPr>
            <p:cNvPr id="53" name="Shape 53"/>
            <p:cNvSpPr/>
            <p:nvPr/>
          </p:nvSpPr>
          <p:spPr>
            <a:xfrm>
              <a:off x="0" y="655977"/>
              <a:ext cx="5364472" cy="355601"/>
            </a:xfrm>
            <a:prstGeom prst="roundRect">
              <a:avLst>
                <a:gd name="adj" fmla="val 50000"/>
              </a:avLst>
            </a:prstGeom>
            <a:solidFill>
              <a:srgbClr val="DDDEE0"/>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54" name="Shape 54"/>
            <p:cNvSpPr/>
            <p:nvPr/>
          </p:nvSpPr>
          <p:spPr>
            <a:xfrm>
              <a:off x="6453" y="0"/>
              <a:ext cx="1438251" cy="52006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p>
              <a:r>
                <a:t>skill #1</a:t>
              </a:r>
            </a:p>
          </p:txBody>
        </p:sp>
        <p:sp>
          <p:nvSpPr>
            <p:cNvPr id="55" name="Shape 55"/>
            <p:cNvSpPr/>
            <p:nvPr/>
          </p:nvSpPr>
          <p:spPr>
            <a:xfrm>
              <a:off x="0" y="655977"/>
              <a:ext cx="3357026" cy="355601"/>
            </a:xfrm>
            <a:prstGeom prst="roundRect">
              <a:avLst>
                <a:gd name="adj" fmla="val 50000"/>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grpSp>
        <p:nvGrpSpPr>
          <p:cNvPr id="60" name="Group 60"/>
          <p:cNvGrpSpPr/>
          <p:nvPr/>
        </p:nvGrpSpPr>
        <p:grpSpPr>
          <a:xfrm>
            <a:off x="1680706" y="10415994"/>
            <a:ext cx="5364474" cy="1011578"/>
            <a:chOff x="0" y="0"/>
            <a:chExt cx="5364471" cy="1011577"/>
          </a:xfrm>
        </p:grpSpPr>
        <p:sp>
          <p:nvSpPr>
            <p:cNvPr id="57" name="Shape 57"/>
            <p:cNvSpPr/>
            <p:nvPr/>
          </p:nvSpPr>
          <p:spPr>
            <a:xfrm>
              <a:off x="0" y="655977"/>
              <a:ext cx="5364472" cy="355601"/>
            </a:xfrm>
            <a:prstGeom prst="roundRect">
              <a:avLst>
                <a:gd name="adj" fmla="val 50000"/>
              </a:avLst>
            </a:prstGeom>
            <a:solidFill>
              <a:srgbClr val="DDDEE0"/>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58" name="Shape 58"/>
            <p:cNvSpPr/>
            <p:nvPr/>
          </p:nvSpPr>
          <p:spPr>
            <a:xfrm>
              <a:off x="6453" y="0"/>
              <a:ext cx="1438251" cy="52006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p>
              <a:r>
                <a:t>skill #2</a:t>
              </a:r>
            </a:p>
          </p:txBody>
        </p:sp>
        <p:sp>
          <p:nvSpPr>
            <p:cNvPr id="59" name="Shape 59"/>
            <p:cNvSpPr/>
            <p:nvPr/>
          </p:nvSpPr>
          <p:spPr>
            <a:xfrm>
              <a:off x="0" y="655977"/>
              <a:ext cx="4759928" cy="355601"/>
            </a:xfrm>
            <a:prstGeom prst="roundRect">
              <a:avLst>
                <a:gd name="adj" fmla="val 50000"/>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sp>
        <p:nvSpPr>
          <p:cNvPr id="63" name="Shape 63"/>
          <p:cNvSpPr/>
          <p:nvPr/>
        </p:nvSpPr>
        <p:spPr>
          <a:xfrm>
            <a:off x="9264159" y="7799280"/>
            <a:ext cx="5855684" cy="101600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90000"/>
              </a:lnSpc>
              <a:defRPr sz="6000" b="1">
                <a:solidFill>
                  <a:srgbClr val="282828"/>
                </a:solidFill>
                <a:latin typeface="Signika"/>
                <a:ea typeface="Signika"/>
                <a:cs typeface="Signika"/>
                <a:sym typeface="Signika"/>
              </a:defRPr>
            </a:lvl1pPr>
          </a:lstStyle>
          <a:p>
            <a:r>
              <a:t>Andy Freeman</a:t>
            </a:r>
          </a:p>
        </p:txBody>
      </p:sp>
      <p:sp>
        <p:nvSpPr>
          <p:cNvPr id="64" name="Shape 64"/>
          <p:cNvSpPr/>
          <p:nvPr/>
        </p:nvSpPr>
        <p:spPr>
          <a:xfrm>
            <a:off x="9539783" y="1852136"/>
            <a:ext cx="5304436" cy="5304434"/>
          </a:xfrm>
          <a:prstGeom prst="ellipse">
            <a:avLst/>
          </a:prstGeom>
          <a:noFill/>
          <a:ln w="63500" cap="flat">
            <a:solidFill>
              <a:srgbClr val="03C0F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nvGrpSpPr>
          <p:cNvPr id="68" name="Group 68"/>
          <p:cNvGrpSpPr/>
          <p:nvPr/>
        </p:nvGrpSpPr>
        <p:grpSpPr>
          <a:xfrm>
            <a:off x="9509764" y="9154298"/>
            <a:ext cx="5364475" cy="1011578"/>
            <a:chOff x="0" y="0"/>
            <a:chExt cx="5364471" cy="1011577"/>
          </a:xfrm>
        </p:grpSpPr>
        <p:sp>
          <p:nvSpPr>
            <p:cNvPr id="65" name="Shape 65"/>
            <p:cNvSpPr/>
            <p:nvPr/>
          </p:nvSpPr>
          <p:spPr>
            <a:xfrm>
              <a:off x="0" y="655977"/>
              <a:ext cx="5364472" cy="355601"/>
            </a:xfrm>
            <a:prstGeom prst="roundRect">
              <a:avLst>
                <a:gd name="adj" fmla="val 50000"/>
              </a:avLst>
            </a:prstGeom>
            <a:solidFill>
              <a:srgbClr val="DDDEE0"/>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66" name="Shape 66"/>
            <p:cNvSpPr/>
            <p:nvPr/>
          </p:nvSpPr>
          <p:spPr>
            <a:xfrm>
              <a:off x="6453" y="0"/>
              <a:ext cx="1438251" cy="52006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p>
              <a:r>
                <a:t>skill #1</a:t>
              </a:r>
            </a:p>
          </p:txBody>
        </p:sp>
        <p:sp>
          <p:nvSpPr>
            <p:cNvPr id="67" name="Shape 67"/>
            <p:cNvSpPr/>
            <p:nvPr/>
          </p:nvSpPr>
          <p:spPr>
            <a:xfrm>
              <a:off x="0" y="655977"/>
              <a:ext cx="3357026" cy="355601"/>
            </a:xfrm>
            <a:prstGeom prst="roundRect">
              <a:avLst>
                <a:gd name="adj" fmla="val 50000"/>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grpSp>
        <p:nvGrpSpPr>
          <p:cNvPr id="72" name="Group 72"/>
          <p:cNvGrpSpPr/>
          <p:nvPr/>
        </p:nvGrpSpPr>
        <p:grpSpPr>
          <a:xfrm>
            <a:off x="9509764" y="10415994"/>
            <a:ext cx="5364475" cy="1011578"/>
            <a:chOff x="0" y="0"/>
            <a:chExt cx="5364471" cy="1011577"/>
          </a:xfrm>
        </p:grpSpPr>
        <p:sp>
          <p:nvSpPr>
            <p:cNvPr id="69" name="Shape 69"/>
            <p:cNvSpPr/>
            <p:nvPr/>
          </p:nvSpPr>
          <p:spPr>
            <a:xfrm>
              <a:off x="0" y="655977"/>
              <a:ext cx="5364472" cy="355601"/>
            </a:xfrm>
            <a:prstGeom prst="roundRect">
              <a:avLst>
                <a:gd name="adj" fmla="val 50000"/>
              </a:avLst>
            </a:prstGeom>
            <a:solidFill>
              <a:srgbClr val="DDDEE0"/>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70" name="Shape 70"/>
            <p:cNvSpPr/>
            <p:nvPr/>
          </p:nvSpPr>
          <p:spPr>
            <a:xfrm>
              <a:off x="6453" y="0"/>
              <a:ext cx="1438251" cy="52006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p>
              <a:r>
                <a:t>skill #2</a:t>
              </a:r>
            </a:p>
          </p:txBody>
        </p:sp>
        <p:sp>
          <p:nvSpPr>
            <p:cNvPr id="71" name="Shape 71"/>
            <p:cNvSpPr/>
            <p:nvPr/>
          </p:nvSpPr>
          <p:spPr>
            <a:xfrm>
              <a:off x="0" y="655977"/>
              <a:ext cx="4759928" cy="355601"/>
            </a:xfrm>
            <a:prstGeom prst="roundRect">
              <a:avLst>
                <a:gd name="adj" fmla="val 50000"/>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sp>
        <p:nvSpPr>
          <p:cNvPr id="75" name="Shape 75"/>
          <p:cNvSpPr/>
          <p:nvPr/>
        </p:nvSpPr>
        <p:spPr>
          <a:xfrm>
            <a:off x="17093217" y="7799280"/>
            <a:ext cx="5855684" cy="101600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90000"/>
              </a:lnSpc>
              <a:defRPr sz="6000" b="1">
                <a:solidFill>
                  <a:srgbClr val="282828"/>
                </a:solidFill>
                <a:latin typeface="Signika"/>
                <a:ea typeface="Signika"/>
                <a:cs typeface="Signika"/>
                <a:sym typeface="Signika"/>
              </a:defRPr>
            </a:lvl1pPr>
          </a:lstStyle>
          <a:p>
            <a:r>
              <a:rPr dirty="0"/>
              <a:t>Mary Lee</a:t>
            </a:r>
          </a:p>
        </p:txBody>
      </p:sp>
      <p:sp>
        <p:nvSpPr>
          <p:cNvPr id="76" name="Shape 76"/>
          <p:cNvSpPr/>
          <p:nvPr/>
        </p:nvSpPr>
        <p:spPr>
          <a:xfrm>
            <a:off x="17368841" y="1852136"/>
            <a:ext cx="5304436" cy="5304434"/>
          </a:xfrm>
          <a:prstGeom prst="ellipse">
            <a:avLst/>
          </a:prstGeom>
          <a:noFill/>
          <a:ln w="63500" cap="flat">
            <a:solidFill>
              <a:srgbClr val="03C0F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nvGrpSpPr>
          <p:cNvPr id="80" name="Group 80"/>
          <p:cNvGrpSpPr/>
          <p:nvPr/>
        </p:nvGrpSpPr>
        <p:grpSpPr>
          <a:xfrm>
            <a:off x="17338822" y="9154298"/>
            <a:ext cx="5364475" cy="1011578"/>
            <a:chOff x="0" y="0"/>
            <a:chExt cx="5364471" cy="1011577"/>
          </a:xfrm>
        </p:grpSpPr>
        <p:sp>
          <p:nvSpPr>
            <p:cNvPr id="77" name="Shape 77"/>
            <p:cNvSpPr/>
            <p:nvPr/>
          </p:nvSpPr>
          <p:spPr>
            <a:xfrm>
              <a:off x="0" y="655977"/>
              <a:ext cx="5364472" cy="355601"/>
            </a:xfrm>
            <a:prstGeom prst="roundRect">
              <a:avLst>
                <a:gd name="adj" fmla="val 50000"/>
              </a:avLst>
            </a:prstGeom>
            <a:solidFill>
              <a:srgbClr val="DDDEE0"/>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78" name="Shape 78"/>
            <p:cNvSpPr/>
            <p:nvPr/>
          </p:nvSpPr>
          <p:spPr>
            <a:xfrm>
              <a:off x="6453" y="0"/>
              <a:ext cx="1438251" cy="52006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p>
              <a:r>
                <a:t>skill #1</a:t>
              </a:r>
            </a:p>
          </p:txBody>
        </p:sp>
        <p:sp>
          <p:nvSpPr>
            <p:cNvPr id="79" name="Shape 79"/>
            <p:cNvSpPr/>
            <p:nvPr/>
          </p:nvSpPr>
          <p:spPr>
            <a:xfrm>
              <a:off x="0" y="655977"/>
              <a:ext cx="3357026" cy="355601"/>
            </a:xfrm>
            <a:prstGeom prst="roundRect">
              <a:avLst>
                <a:gd name="adj" fmla="val 50000"/>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grpSp>
        <p:nvGrpSpPr>
          <p:cNvPr id="84" name="Group 84"/>
          <p:cNvGrpSpPr/>
          <p:nvPr/>
        </p:nvGrpSpPr>
        <p:grpSpPr>
          <a:xfrm>
            <a:off x="17338822" y="10415994"/>
            <a:ext cx="5364475" cy="1011578"/>
            <a:chOff x="0" y="0"/>
            <a:chExt cx="5364471" cy="1011577"/>
          </a:xfrm>
        </p:grpSpPr>
        <p:sp>
          <p:nvSpPr>
            <p:cNvPr id="81" name="Shape 81"/>
            <p:cNvSpPr/>
            <p:nvPr/>
          </p:nvSpPr>
          <p:spPr>
            <a:xfrm>
              <a:off x="0" y="655977"/>
              <a:ext cx="5364472" cy="355601"/>
            </a:xfrm>
            <a:prstGeom prst="roundRect">
              <a:avLst>
                <a:gd name="adj" fmla="val 50000"/>
              </a:avLst>
            </a:prstGeom>
            <a:solidFill>
              <a:srgbClr val="DDDEE0"/>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82" name="Shape 82"/>
            <p:cNvSpPr/>
            <p:nvPr/>
          </p:nvSpPr>
          <p:spPr>
            <a:xfrm>
              <a:off x="6453" y="0"/>
              <a:ext cx="1438251" cy="52006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p>
              <a:r>
                <a:t>skill #2</a:t>
              </a:r>
            </a:p>
          </p:txBody>
        </p:sp>
        <p:sp>
          <p:nvSpPr>
            <p:cNvPr id="83" name="Shape 83"/>
            <p:cNvSpPr/>
            <p:nvPr/>
          </p:nvSpPr>
          <p:spPr>
            <a:xfrm>
              <a:off x="0" y="655977"/>
              <a:ext cx="4759928" cy="355601"/>
            </a:xfrm>
            <a:prstGeom prst="roundRect">
              <a:avLst>
                <a:gd name="adj" fmla="val 50000"/>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sp>
        <p:nvSpPr>
          <p:cNvPr id="49" name="Shape 4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30</a:t>
            </a:fld>
            <a:endParaRPr/>
          </a:p>
        </p:txBody>
      </p:sp>
    </p:spTree>
    <p:extLst>
      <p:ext uri="{BB962C8B-B14F-4D97-AF65-F5344CB8AC3E}">
        <p14:creationId xmlns:p14="http://schemas.microsoft.com/office/powerpoint/2010/main" val="137444247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32198" y="0"/>
            <a:ext cx="6259268" cy="13727953"/>
          </a:xfrm>
          <a:solidFill>
            <a:schemeClr val="bg2"/>
          </a:solidFill>
        </p:spPr>
      </p:sp>
      <p:sp>
        <p:nvSpPr>
          <p:cNvPr id="88" name="Shape 88"/>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31</a:t>
            </a:fld>
            <a:endParaRPr/>
          </a:p>
        </p:txBody>
      </p:sp>
      <p:sp>
        <p:nvSpPr>
          <p:cNvPr id="90" name="Shape 90"/>
          <p:cNvSpPr/>
          <p:nvPr/>
        </p:nvSpPr>
        <p:spPr>
          <a:xfrm>
            <a:off x="4535218" y="5138548"/>
            <a:ext cx="3413505" cy="3413505"/>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91" name="Shape 91"/>
          <p:cNvSpPr/>
          <p:nvPr/>
        </p:nvSpPr>
        <p:spPr>
          <a:xfrm>
            <a:off x="5767270" y="6371723"/>
            <a:ext cx="985846" cy="1102866"/>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defTabSz="642937">
              <a:spcBef>
                <a:spcPts val="430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10000" baseline="-1999">
                <a:solidFill>
                  <a:srgbClr val="FFFFFF"/>
                </a:solidFill>
                <a:latin typeface="et-line"/>
                <a:ea typeface="et-line"/>
                <a:cs typeface="et-line"/>
                <a:sym typeface="et-line"/>
              </a:defRPr>
            </a:lvl1pPr>
          </a:lstStyle>
          <a:p>
            <a:pPr algn="ctr"/>
            <a:r>
              <a:rPr dirty="0"/>
              <a:t></a:t>
            </a:r>
          </a:p>
        </p:txBody>
      </p:sp>
      <p:sp>
        <p:nvSpPr>
          <p:cNvPr id="92" name="Shape 92"/>
          <p:cNvSpPr/>
          <p:nvPr/>
        </p:nvSpPr>
        <p:spPr>
          <a:xfrm>
            <a:off x="10199015" y="2170092"/>
            <a:ext cx="10139312" cy="546036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pPr>
              <a:lnSpc>
                <a:spcPct val="90000"/>
              </a:lnSpc>
              <a:defRPr sz="11000" b="1">
                <a:solidFill>
                  <a:srgbClr val="282828"/>
                </a:solidFill>
                <a:latin typeface="Signika"/>
                <a:ea typeface="Signika"/>
                <a:cs typeface="Signika"/>
                <a:sym typeface="Signika"/>
              </a:defRPr>
            </a:pPr>
            <a:r>
              <a:t>Text</a:t>
            </a:r>
          </a:p>
          <a:p>
            <a:pPr>
              <a:lnSpc>
                <a:spcPct val="90000"/>
              </a:lnSpc>
              <a:defRPr sz="11000" b="1">
                <a:solidFill>
                  <a:srgbClr val="282828"/>
                </a:solidFill>
                <a:latin typeface="Signika"/>
                <a:ea typeface="Signika"/>
                <a:cs typeface="Signika"/>
                <a:sym typeface="Signika"/>
              </a:defRPr>
            </a:pPr>
            <a:r>
              <a:t>Information Demo</a:t>
            </a:r>
          </a:p>
        </p:txBody>
      </p:sp>
      <p:sp>
        <p:nvSpPr>
          <p:cNvPr id="93" name="Shape 93"/>
          <p:cNvSpPr/>
          <p:nvPr/>
        </p:nvSpPr>
        <p:spPr>
          <a:xfrm>
            <a:off x="10252561" y="7480206"/>
            <a:ext cx="11881918" cy="4247968"/>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t>Lorem Ipsum is simply dummy text of the printing and typesetting industry. </a:t>
            </a:r>
            <a:r>
              <a:rPr dirty="0"/>
              <a:t>Lorem Ipsum has been the industry's unknown printer took a galley of type and scrambled it to make a type specimen book. It has survived not only five centuries, but also the popularised in the Lorem has survived not only five centuries, but also the leap into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a:t>
            </a:r>
          </a:p>
        </p:txBody>
      </p:sp>
    </p:spTree>
    <p:extLst>
      <p:ext uri="{BB962C8B-B14F-4D97-AF65-F5344CB8AC3E}">
        <p14:creationId xmlns:p14="http://schemas.microsoft.com/office/powerpoint/2010/main" val="3591524871"/>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2060011" y="2202884"/>
            <a:ext cx="4604400" cy="4604400"/>
          </a:xfrm>
          <a:prstGeom prst="ellipse">
            <a:avLst/>
          </a:prstGeom>
          <a:solidFill>
            <a:schemeClr val="bg2"/>
          </a:solidFill>
        </p:spPr>
      </p:sp>
      <p:sp>
        <p:nvSpPr>
          <p:cNvPr id="3" name="Picture Placeholder 2"/>
          <p:cNvSpPr>
            <a:spLocks noGrp="1"/>
          </p:cNvSpPr>
          <p:nvPr>
            <p:ph type="pic" sz="quarter" idx="11"/>
          </p:nvPr>
        </p:nvSpPr>
        <p:spPr>
          <a:xfrm>
            <a:off x="9890532" y="2199885"/>
            <a:ext cx="4604400" cy="4604400"/>
          </a:xfrm>
          <a:prstGeom prst="ellipse">
            <a:avLst/>
          </a:prstGeom>
          <a:solidFill>
            <a:schemeClr val="bg2"/>
          </a:solidFill>
        </p:spPr>
      </p:sp>
      <p:sp>
        <p:nvSpPr>
          <p:cNvPr id="4" name="Picture Placeholder 3"/>
          <p:cNvSpPr>
            <a:spLocks noGrp="1"/>
          </p:cNvSpPr>
          <p:nvPr>
            <p:ph type="pic" sz="quarter" idx="12"/>
          </p:nvPr>
        </p:nvSpPr>
        <p:spPr>
          <a:xfrm>
            <a:off x="17718127" y="2179740"/>
            <a:ext cx="4604400" cy="4604400"/>
          </a:xfrm>
          <a:prstGeom prst="ellipse">
            <a:avLst/>
          </a:prstGeom>
          <a:solidFill>
            <a:schemeClr val="bg2"/>
          </a:solidFill>
        </p:spPr>
      </p:sp>
      <p:sp>
        <p:nvSpPr>
          <p:cNvPr id="51" name="Shape 51"/>
          <p:cNvSpPr/>
          <p:nvPr/>
        </p:nvSpPr>
        <p:spPr>
          <a:xfrm>
            <a:off x="1435101" y="7799280"/>
            <a:ext cx="5855683" cy="101600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90000"/>
              </a:lnSpc>
              <a:defRPr sz="6000" b="1">
                <a:solidFill>
                  <a:srgbClr val="282828"/>
                </a:solidFill>
                <a:latin typeface="Signika"/>
                <a:ea typeface="Signika"/>
                <a:cs typeface="Signika"/>
                <a:sym typeface="Signika"/>
              </a:defRPr>
            </a:lvl1pPr>
          </a:lstStyle>
          <a:p>
            <a:r>
              <a:t>Antony Stark</a:t>
            </a:r>
          </a:p>
        </p:txBody>
      </p:sp>
      <p:sp>
        <p:nvSpPr>
          <p:cNvPr id="52" name="Shape 52"/>
          <p:cNvSpPr/>
          <p:nvPr/>
        </p:nvSpPr>
        <p:spPr>
          <a:xfrm>
            <a:off x="1710725" y="1852136"/>
            <a:ext cx="5304435" cy="5304434"/>
          </a:xfrm>
          <a:prstGeom prst="ellipse">
            <a:avLst/>
          </a:prstGeom>
          <a:noFill/>
          <a:ln w="63500" cap="flat">
            <a:solidFill>
              <a:srgbClr val="03C0F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nvGrpSpPr>
          <p:cNvPr id="56" name="Group 56"/>
          <p:cNvGrpSpPr/>
          <p:nvPr/>
        </p:nvGrpSpPr>
        <p:grpSpPr>
          <a:xfrm>
            <a:off x="1680706" y="9154298"/>
            <a:ext cx="5364475" cy="1011579"/>
            <a:chOff x="0" y="0"/>
            <a:chExt cx="5364472" cy="1011578"/>
          </a:xfrm>
        </p:grpSpPr>
        <p:sp>
          <p:nvSpPr>
            <p:cNvPr id="53" name="Shape 53"/>
            <p:cNvSpPr/>
            <p:nvPr/>
          </p:nvSpPr>
          <p:spPr>
            <a:xfrm>
              <a:off x="0" y="655977"/>
              <a:ext cx="5364472" cy="355601"/>
            </a:xfrm>
            <a:prstGeom prst="roundRect">
              <a:avLst>
                <a:gd name="adj" fmla="val 50000"/>
              </a:avLst>
            </a:prstGeom>
            <a:solidFill>
              <a:srgbClr val="DDDEE0"/>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54" name="Shape 54"/>
            <p:cNvSpPr/>
            <p:nvPr/>
          </p:nvSpPr>
          <p:spPr>
            <a:xfrm>
              <a:off x="6453" y="0"/>
              <a:ext cx="1438251" cy="52006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p>
              <a:r>
                <a:t>skill #1</a:t>
              </a:r>
            </a:p>
          </p:txBody>
        </p:sp>
        <p:sp>
          <p:nvSpPr>
            <p:cNvPr id="55" name="Shape 55"/>
            <p:cNvSpPr/>
            <p:nvPr/>
          </p:nvSpPr>
          <p:spPr>
            <a:xfrm>
              <a:off x="0" y="655977"/>
              <a:ext cx="3357026" cy="355601"/>
            </a:xfrm>
            <a:prstGeom prst="roundRect">
              <a:avLst>
                <a:gd name="adj" fmla="val 50000"/>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grpSp>
        <p:nvGrpSpPr>
          <p:cNvPr id="60" name="Group 60"/>
          <p:cNvGrpSpPr/>
          <p:nvPr/>
        </p:nvGrpSpPr>
        <p:grpSpPr>
          <a:xfrm>
            <a:off x="1680706" y="10415994"/>
            <a:ext cx="5364474" cy="1011578"/>
            <a:chOff x="0" y="0"/>
            <a:chExt cx="5364471" cy="1011577"/>
          </a:xfrm>
        </p:grpSpPr>
        <p:sp>
          <p:nvSpPr>
            <p:cNvPr id="57" name="Shape 57"/>
            <p:cNvSpPr/>
            <p:nvPr/>
          </p:nvSpPr>
          <p:spPr>
            <a:xfrm>
              <a:off x="0" y="655977"/>
              <a:ext cx="5364472" cy="355601"/>
            </a:xfrm>
            <a:prstGeom prst="roundRect">
              <a:avLst>
                <a:gd name="adj" fmla="val 50000"/>
              </a:avLst>
            </a:prstGeom>
            <a:solidFill>
              <a:srgbClr val="DDDEE0"/>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58" name="Shape 58"/>
            <p:cNvSpPr/>
            <p:nvPr/>
          </p:nvSpPr>
          <p:spPr>
            <a:xfrm>
              <a:off x="6453" y="0"/>
              <a:ext cx="1438251" cy="52006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p>
              <a:r>
                <a:t>skill #2</a:t>
              </a:r>
            </a:p>
          </p:txBody>
        </p:sp>
        <p:sp>
          <p:nvSpPr>
            <p:cNvPr id="59" name="Shape 59"/>
            <p:cNvSpPr/>
            <p:nvPr/>
          </p:nvSpPr>
          <p:spPr>
            <a:xfrm>
              <a:off x="0" y="655977"/>
              <a:ext cx="4759928" cy="355601"/>
            </a:xfrm>
            <a:prstGeom prst="roundRect">
              <a:avLst>
                <a:gd name="adj" fmla="val 50000"/>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sp>
        <p:nvSpPr>
          <p:cNvPr id="63" name="Shape 63"/>
          <p:cNvSpPr/>
          <p:nvPr/>
        </p:nvSpPr>
        <p:spPr>
          <a:xfrm>
            <a:off x="9264159" y="7799280"/>
            <a:ext cx="5855684" cy="101600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90000"/>
              </a:lnSpc>
              <a:defRPr sz="6000" b="1">
                <a:solidFill>
                  <a:srgbClr val="282828"/>
                </a:solidFill>
                <a:latin typeface="Signika"/>
                <a:ea typeface="Signika"/>
                <a:cs typeface="Signika"/>
                <a:sym typeface="Signika"/>
              </a:defRPr>
            </a:lvl1pPr>
          </a:lstStyle>
          <a:p>
            <a:r>
              <a:t>Andy Freeman</a:t>
            </a:r>
          </a:p>
        </p:txBody>
      </p:sp>
      <p:sp>
        <p:nvSpPr>
          <p:cNvPr id="64" name="Shape 64"/>
          <p:cNvSpPr/>
          <p:nvPr/>
        </p:nvSpPr>
        <p:spPr>
          <a:xfrm>
            <a:off x="9539783" y="1852136"/>
            <a:ext cx="5304436" cy="5304434"/>
          </a:xfrm>
          <a:prstGeom prst="ellipse">
            <a:avLst/>
          </a:prstGeom>
          <a:noFill/>
          <a:ln w="63500" cap="flat">
            <a:solidFill>
              <a:srgbClr val="03C0F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nvGrpSpPr>
          <p:cNvPr id="68" name="Group 68"/>
          <p:cNvGrpSpPr/>
          <p:nvPr/>
        </p:nvGrpSpPr>
        <p:grpSpPr>
          <a:xfrm>
            <a:off x="9509764" y="9154298"/>
            <a:ext cx="5364475" cy="1011578"/>
            <a:chOff x="0" y="0"/>
            <a:chExt cx="5364471" cy="1011577"/>
          </a:xfrm>
        </p:grpSpPr>
        <p:sp>
          <p:nvSpPr>
            <p:cNvPr id="65" name="Shape 65"/>
            <p:cNvSpPr/>
            <p:nvPr/>
          </p:nvSpPr>
          <p:spPr>
            <a:xfrm>
              <a:off x="0" y="655977"/>
              <a:ext cx="5364472" cy="355601"/>
            </a:xfrm>
            <a:prstGeom prst="roundRect">
              <a:avLst>
                <a:gd name="adj" fmla="val 50000"/>
              </a:avLst>
            </a:prstGeom>
            <a:solidFill>
              <a:srgbClr val="DDDEE0"/>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66" name="Shape 66"/>
            <p:cNvSpPr/>
            <p:nvPr/>
          </p:nvSpPr>
          <p:spPr>
            <a:xfrm>
              <a:off x="6453" y="0"/>
              <a:ext cx="1438251" cy="52006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p>
              <a:r>
                <a:t>skill #1</a:t>
              </a:r>
            </a:p>
          </p:txBody>
        </p:sp>
        <p:sp>
          <p:nvSpPr>
            <p:cNvPr id="67" name="Shape 67"/>
            <p:cNvSpPr/>
            <p:nvPr/>
          </p:nvSpPr>
          <p:spPr>
            <a:xfrm>
              <a:off x="0" y="655977"/>
              <a:ext cx="3357026" cy="355601"/>
            </a:xfrm>
            <a:prstGeom prst="roundRect">
              <a:avLst>
                <a:gd name="adj" fmla="val 50000"/>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grpSp>
        <p:nvGrpSpPr>
          <p:cNvPr id="72" name="Group 72"/>
          <p:cNvGrpSpPr/>
          <p:nvPr/>
        </p:nvGrpSpPr>
        <p:grpSpPr>
          <a:xfrm>
            <a:off x="9509764" y="10415994"/>
            <a:ext cx="5364475" cy="1011578"/>
            <a:chOff x="0" y="0"/>
            <a:chExt cx="5364471" cy="1011577"/>
          </a:xfrm>
        </p:grpSpPr>
        <p:sp>
          <p:nvSpPr>
            <p:cNvPr id="69" name="Shape 69"/>
            <p:cNvSpPr/>
            <p:nvPr/>
          </p:nvSpPr>
          <p:spPr>
            <a:xfrm>
              <a:off x="0" y="655977"/>
              <a:ext cx="5364472" cy="355601"/>
            </a:xfrm>
            <a:prstGeom prst="roundRect">
              <a:avLst>
                <a:gd name="adj" fmla="val 50000"/>
              </a:avLst>
            </a:prstGeom>
            <a:solidFill>
              <a:srgbClr val="DDDEE0"/>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70" name="Shape 70"/>
            <p:cNvSpPr/>
            <p:nvPr/>
          </p:nvSpPr>
          <p:spPr>
            <a:xfrm>
              <a:off x="6453" y="0"/>
              <a:ext cx="1438251" cy="52006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p>
              <a:r>
                <a:t>skill #2</a:t>
              </a:r>
            </a:p>
          </p:txBody>
        </p:sp>
        <p:sp>
          <p:nvSpPr>
            <p:cNvPr id="71" name="Shape 71"/>
            <p:cNvSpPr/>
            <p:nvPr/>
          </p:nvSpPr>
          <p:spPr>
            <a:xfrm>
              <a:off x="0" y="655977"/>
              <a:ext cx="4759928" cy="355601"/>
            </a:xfrm>
            <a:prstGeom prst="roundRect">
              <a:avLst>
                <a:gd name="adj" fmla="val 50000"/>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sp>
        <p:nvSpPr>
          <p:cNvPr id="75" name="Shape 75"/>
          <p:cNvSpPr/>
          <p:nvPr/>
        </p:nvSpPr>
        <p:spPr>
          <a:xfrm>
            <a:off x="17093217" y="7799280"/>
            <a:ext cx="5855684" cy="101600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90000"/>
              </a:lnSpc>
              <a:defRPr sz="6000" b="1">
                <a:solidFill>
                  <a:srgbClr val="282828"/>
                </a:solidFill>
                <a:latin typeface="Signika"/>
                <a:ea typeface="Signika"/>
                <a:cs typeface="Signika"/>
                <a:sym typeface="Signika"/>
              </a:defRPr>
            </a:lvl1pPr>
          </a:lstStyle>
          <a:p>
            <a:r>
              <a:rPr dirty="0"/>
              <a:t>Mary Lee</a:t>
            </a:r>
          </a:p>
        </p:txBody>
      </p:sp>
      <p:sp>
        <p:nvSpPr>
          <p:cNvPr id="76" name="Shape 76"/>
          <p:cNvSpPr/>
          <p:nvPr/>
        </p:nvSpPr>
        <p:spPr>
          <a:xfrm>
            <a:off x="17368841" y="1852136"/>
            <a:ext cx="5304436" cy="5304434"/>
          </a:xfrm>
          <a:prstGeom prst="ellipse">
            <a:avLst/>
          </a:prstGeom>
          <a:noFill/>
          <a:ln w="63500" cap="flat">
            <a:solidFill>
              <a:srgbClr val="03C0F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nvGrpSpPr>
          <p:cNvPr id="80" name="Group 80"/>
          <p:cNvGrpSpPr/>
          <p:nvPr/>
        </p:nvGrpSpPr>
        <p:grpSpPr>
          <a:xfrm>
            <a:off x="17338822" y="9154298"/>
            <a:ext cx="5364475" cy="1011578"/>
            <a:chOff x="0" y="0"/>
            <a:chExt cx="5364471" cy="1011577"/>
          </a:xfrm>
        </p:grpSpPr>
        <p:sp>
          <p:nvSpPr>
            <p:cNvPr id="77" name="Shape 77"/>
            <p:cNvSpPr/>
            <p:nvPr/>
          </p:nvSpPr>
          <p:spPr>
            <a:xfrm>
              <a:off x="0" y="655977"/>
              <a:ext cx="5364472" cy="355601"/>
            </a:xfrm>
            <a:prstGeom prst="roundRect">
              <a:avLst>
                <a:gd name="adj" fmla="val 50000"/>
              </a:avLst>
            </a:prstGeom>
            <a:solidFill>
              <a:srgbClr val="DDDEE0"/>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78" name="Shape 78"/>
            <p:cNvSpPr/>
            <p:nvPr/>
          </p:nvSpPr>
          <p:spPr>
            <a:xfrm>
              <a:off x="6453" y="0"/>
              <a:ext cx="1438251" cy="52006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p>
              <a:r>
                <a:t>skill #1</a:t>
              </a:r>
            </a:p>
          </p:txBody>
        </p:sp>
        <p:sp>
          <p:nvSpPr>
            <p:cNvPr id="79" name="Shape 79"/>
            <p:cNvSpPr/>
            <p:nvPr/>
          </p:nvSpPr>
          <p:spPr>
            <a:xfrm>
              <a:off x="0" y="655977"/>
              <a:ext cx="3357026" cy="355601"/>
            </a:xfrm>
            <a:prstGeom prst="roundRect">
              <a:avLst>
                <a:gd name="adj" fmla="val 50000"/>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grpSp>
        <p:nvGrpSpPr>
          <p:cNvPr id="84" name="Group 84"/>
          <p:cNvGrpSpPr/>
          <p:nvPr/>
        </p:nvGrpSpPr>
        <p:grpSpPr>
          <a:xfrm>
            <a:off x="17338822" y="10415994"/>
            <a:ext cx="5364475" cy="1011578"/>
            <a:chOff x="0" y="0"/>
            <a:chExt cx="5364471" cy="1011577"/>
          </a:xfrm>
        </p:grpSpPr>
        <p:sp>
          <p:nvSpPr>
            <p:cNvPr id="81" name="Shape 81"/>
            <p:cNvSpPr/>
            <p:nvPr/>
          </p:nvSpPr>
          <p:spPr>
            <a:xfrm>
              <a:off x="0" y="655977"/>
              <a:ext cx="5364472" cy="355601"/>
            </a:xfrm>
            <a:prstGeom prst="roundRect">
              <a:avLst>
                <a:gd name="adj" fmla="val 50000"/>
              </a:avLst>
            </a:prstGeom>
            <a:solidFill>
              <a:srgbClr val="DDDEE0"/>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82" name="Shape 82"/>
            <p:cNvSpPr/>
            <p:nvPr/>
          </p:nvSpPr>
          <p:spPr>
            <a:xfrm>
              <a:off x="6453" y="0"/>
              <a:ext cx="1438251" cy="52006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p>
              <a:r>
                <a:t>skill #2</a:t>
              </a:r>
            </a:p>
          </p:txBody>
        </p:sp>
        <p:sp>
          <p:nvSpPr>
            <p:cNvPr id="83" name="Shape 83"/>
            <p:cNvSpPr/>
            <p:nvPr/>
          </p:nvSpPr>
          <p:spPr>
            <a:xfrm>
              <a:off x="0" y="655977"/>
              <a:ext cx="4759928" cy="355601"/>
            </a:xfrm>
            <a:prstGeom prst="roundRect">
              <a:avLst>
                <a:gd name="adj" fmla="val 50000"/>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sp>
        <p:nvSpPr>
          <p:cNvPr id="49" name="Shape 4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32</a:t>
            </a:fld>
            <a:endParaRPr/>
          </a:p>
        </p:txBody>
      </p:sp>
    </p:spTree>
    <p:extLst>
      <p:ext uri="{BB962C8B-B14F-4D97-AF65-F5344CB8AC3E}">
        <p14:creationId xmlns:p14="http://schemas.microsoft.com/office/powerpoint/2010/main" val="304362947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737363" y="783721"/>
            <a:ext cx="22909274" cy="12148558"/>
          </a:xfrm>
          <a:solidFill>
            <a:schemeClr val="bg2"/>
          </a:solidFill>
        </p:spPr>
      </p:sp>
      <p:sp>
        <p:nvSpPr>
          <p:cNvPr id="31" name="Shape 31"/>
          <p:cNvSpPr/>
          <p:nvPr/>
        </p:nvSpPr>
        <p:spPr>
          <a:xfrm>
            <a:off x="8102483" y="2793883"/>
            <a:ext cx="8179035" cy="8179034"/>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32" name="Shape 32"/>
          <p:cNvSpPr/>
          <p:nvPr/>
        </p:nvSpPr>
        <p:spPr>
          <a:xfrm>
            <a:off x="10258994" y="5857098"/>
            <a:ext cx="3851657" cy="1955801"/>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ctr">
              <a:defRPr sz="12000" b="1">
                <a:solidFill>
                  <a:srgbClr val="FFFFFF"/>
                </a:solidFill>
                <a:latin typeface="Signika"/>
                <a:ea typeface="Signika"/>
                <a:cs typeface="Signika"/>
                <a:sym typeface="Signika"/>
              </a:defRPr>
            </a:lvl1pPr>
          </a:lstStyle>
          <a:p>
            <a:r>
              <a:t>Clean</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11954"/>
            <a:ext cx="12173406" cy="13727953"/>
          </a:xfrm>
          <a:solidFill>
            <a:schemeClr val="bg2"/>
          </a:solidFill>
        </p:spPr>
      </p:sp>
      <p:sp>
        <p:nvSpPr>
          <p:cNvPr id="38" name="Shape 38"/>
          <p:cNvSpPr/>
          <p:nvPr/>
        </p:nvSpPr>
        <p:spPr>
          <a:xfrm>
            <a:off x="13451996" y="1516988"/>
            <a:ext cx="9058461" cy="521591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nSpc>
                <a:spcPct val="90000"/>
              </a:lnSpc>
              <a:defRPr sz="11000" b="1">
                <a:solidFill>
                  <a:srgbClr val="282828"/>
                </a:solidFill>
                <a:latin typeface="Signika"/>
                <a:ea typeface="Signika"/>
                <a:cs typeface="Signika"/>
                <a:sym typeface="Signika"/>
              </a:defRPr>
            </a:lvl1pPr>
          </a:lstStyle>
          <a:p>
            <a:r>
              <a:rPr dirty="0"/>
              <a:t>Text Information Demo</a:t>
            </a:r>
          </a:p>
        </p:txBody>
      </p:sp>
      <p:sp>
        <p:nvSpPr>
          <p:cNvPr id="39" name="Shape 39"/>
          <p:cNvSpPr/>
          <p:nvPr/>
        </p:nvSpPr>
        <p:spPr>
          <a:xfrm>
            <a:off x="13532897" y="7384624"/>
            <a:ext cx="8390522" cy="5379456"/>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dirty="0"/>
              <a:t>Lorem Ipsum is simply dummy text of the printing and typesetting industry. Lorem Ipsum has been the industry's unknown printer took a galley of type and scrambled it to make a type specimen book. It has survived not only five centuries, but also the leap into electronic typesetting, remaining essentially unchanged. It was popularised in the Lorem has survived not only five centuries, but also the dummy text of the printing and typesetting industry. Lorem Ipsum has been the industry's standard dummy text ever since the 1500s, when an unknown printer took a</a:t>
            </a:r>
          </a:p>
        </p:txBody>
      </p:sp>
      <p:sp>
        <p:nvSpPr>
          <p:cNvPr id="40" name="Shape 40"/>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34</a:t>
            </a:fld>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Picture Placeholder 5"/>
          <p:cNvSpPr>
            <a:spLocks noGrp="1"/>
          </p:cNvSpPr>
          <p:nvPr>
            <p:ph type="pic" sz="quarter" idx="14"/>
          </p:nvPr>
        </p:nvSpPr>
        <p:spPr>
          <a:xfrm>
            <a:off x="12200081" y="0"/>
            <a:ext cx="12183919" cy="13727954"/>
          </a:xfrm>
          <a:solidFill>
            <a:schemeClr val="bg2"/>
          </a:solidFill>
        </p:spPr>
      </p:sp>
      <p:sp>
        <p:nvSpPr>
          <p:cNvPr id="44" name="Shape 44"/>
          <p:cNvSpPr/>
          <p:nvPr/>
        </p:nvSpPr>
        <p:spPr>
          <a:xfrm>
            <a:off x="23144244" y="12526236"/>
            <a:ext cx="831289" cy="831289"/>
          </a:xfrm>
          <a:prstGeom prst="ellipse">
            <a:avLst/>
          </a:prstGeom>
          <a:solidFill>
            <a:srgbClr val="282828"/>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45" name="Shape 45"/>
          <p:cNvSpPr/>
          <p:nvPr/>
        </p:nvSpPr>
        <p:spPr>
          <a:xfrm>
            <a:off x="1702137" y="1516988"/>
            <a:ext cx="8992089" cy="5579109"/>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nSpc>
                <a:spcPct val="90000"/>
              </a:lnSpc>
              <a:defRPr sz="11000" b="1">
                <a:solidFill>
                  <a:srgbClr val="282828"/>
                </a:solidFill>
                <a:latin typeface="Signika"/>
                <a:ea typeface="Signika"/>
                <a:cs typeface="Signika"/>
                <a:sym typeface="Signika"/>
              </a:defRPr>
            </a:lvl1pPr>
          </a:lstStyle>
          <a:p>
            <a:r>
              <a:t>Text Information Demo</a:t>
            </a:r>
          </a:p>
        </p:txBody>
      </p:sp>
      <p:sp>
        <p:nvSpPr>
          <p:cNvPr id="46" name="Shape 46"/>
          <p:cNvSpPr/>
          <p:nvPr/>
        </p:nvSpPr>
        <p:spPr>
          <a:xfrm>
            <a:off x="1822795" y="7384624"/>
            <a:ext cx="8390521" cy="5141612"/>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dirty="0"/>
              <a:t>Lorem Ipsum is simply dummy text of the printing and typesetting industry. Lorem Ipsum has been the industry's unknown printer took a galley of type and scrambled it to make a type specimen book. It has survived not only five centuries, but also the leap into electronic typesetting, remaining essentially unchanged. It was popularised in the Lorem has survived not only five centuries, but also the dummy text of the printing and typesetting industry. Lorem Ipsum has been the industry's standard dummy text ever since the 1500s, when an unknown printer took a</a:t>
            </a:r>
          </a:p>
        </p:txBody>
      </p:sp>
      <p:sp>
        <p:nvSpPr>
          <p:cNvPr id="47" name="Shape 4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35</a:t>
            </a:fld>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32198" y="0"/>
            <a:ext cx="6259268" cy="13727953"/>
          </a:xfrm>
          <a:solidFill>
            <a:schemeClr val="bg2"/>
          </a:solidFill>
        </p:spPr>
      </p:sp>
      <p:sp>
        <p:nvSpPr>
          <p:cNvPr id="88" name="Shape 88"/>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36</a:t>
            </a:fld>
            <a:endParaRPr/>
          </a:p>
        </p:txBody>
      </p:sp>
      <p:sp>
        <p:nvSpPr>
          <p:cNvPr id="90" name="Shape 90"/>
          <p:cNvSpPr/>
          <p:nvPr/>
        </p:nvSpPr>
        <p:spPr>
          <a:xfrm>
            <a:off x="4535218" y="5138548"/>
            <a:ext cx="3413505" cy="3413505"/>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91" name="Shape 91"/>
          <p:cNvSpPr/>
          <p:nvPr/>
        </p:nvSpPr>
        <p:spPr>
          <a:xfrm>
            <a:off x="5767270" y="6371723"/>
            <a:ext cx="985846" cy="1102866"/>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defTabSz="642937">
              <a:spcBef>
                <a:spcPts val="430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10000" baseline="-1999">
                <a:solidFill>
                  <a:srgbClr val="FFFFFF"/>
                </a:solidFill>
                <a:latin typeface="et-line"/>
                <a:ea typeface="et-line"/>
                <a:cs typeface="et-line"/>
                <a:sym typeface="et-line"/>
              </a:defRPr>
            </a:lvl1pPr>
          </a:lstStyle>
          <a:p>
            <a:pPr algn="ctr"/>
            <a:r>
              <a:rPr dirty="0"/>
              <a:t></a:t>
            </a:r>
          </a:p>
        </p:txBody>
      </p:sp>
      <p:sp>
        <p:nvSpPr>
          <p:cNvPr id="92" name="Shape 92"/>
          <p:cNvSpPr/>
          <p:nvPr/>
        </p:nvSpPr>
        <p:spPr>
          <a:xfrm>
            <a:off x="10199015" y="2170092"/>
            <a:ext cx="10139312" cy="546036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pPr>
              <a:lnSpc>
                <a:spcPct val="90000"/>
              </a:lnSpc>
              <a:defRPr sz="11000" b="1">
                <a:solidFill>
                  <a:srgbClr val="282828"/>
                </a:solidFill>
                <a:latin typeface="Signika"/>
                <a:ea typeface="Signika"/>
                <a:cs typeface="Signika"/>
                <a:sym typeface="Signika"/>
              </a:defRPr>
            </a:pPr>
            <a:r>
              <a:t>Text</a:t>
            </a:r>
          </a:p>
          <a:p>
            <a:pPr>
              <a:lnSpc>
                <a:spcPct val="90000"/>
              </a:lnSpc>
              <a:defRPr sz="11000" b="1">
                <a:solidFill>
                  <a:srgbClr val="282828"/>
                </a:solidFill>
                <a:latin typeface="Signika"/>
                <a:ea typeface="Signika"/>
                <a:cs typeface="Signika"/>
                <a:sym typeface="Signika"/>
              </a:defRPr>
            </a:pPr>
            <a:r>
              <a:t>Information Demo</a:t>
            </a:r>
          </a:p>
        </p:txBody>
      </p:sp>
      <p:sp>
        <p:nvSpPr>
          <p:cNvPr id="93" name="Shape 93"/>
          <p:cNvSpPr/>
          <p:nvPr/>
        </p:nvSpPr>
        <p:spPr>
          <a:xfrm>
            <a:off x="10252561" y="7480206"/>
            <a:ext cx="11881918" cy="4247968"/>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t>Lorem Ipsum is simply dummy text of the printing and typesetting industry. </a:t>
            </a:r>
            <a:r>
              <a:rPr dirty="0"/>
              <a:t>Lorem Ipsum has been the industry's unknown printer took a galley of type and scrambled it to make a type specimen book. It has survived not only five centuries, but also the popularised in the Lorem has survived not only five centuries, but also the leap into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0" y="-25206"/>
            <a:ext cx="12177405" cy="6921103"/>
          </a:xfrm>
          <a:solidFill>
            <a:schemeClr val="bg2"/>
          </a:solidFill>
        </p:spPr>
      </p:sp>
      <p:sp>
        <p:nvSpPr>
          <p:cNvPr id="3" name="Picture Placeholder 2"/>
          <p:cNvSpPr>
            <a:spLocks noGrp="1"/>
          </p:cNvSpPr>
          <p:nvPr>
            <p:ph type="pic" sz="quarter" idx="11"/>
          </p:nvPr>
        </p:nvSpPr>
        <p:spPr>
          <a:xfrm>
            <a:off x="12191207" y="6918200"/>
            <a:ext cx="12192793" cy="6797800"/>
          </a:xfrm>
          <a:solidFill>
            <a:schemeClr val="bg2"/>
          </a:solidFill>
        </p:spPr>
      </p:sp>
      <p:sp>
        <p:nvSpPr>
          <p:cNvPr id="96" name="Shape 96"/>
          <p:cNvSpPr/>
          <p:nvPr/>
        </p:nvSpPr>
        <p:spPr>
          <a:xfrm>
            <a:off x="23144244" y="12526236"/>
            <a:ext cx="831289" cy="831289"/>
          </a:xfrm>
          <a:prstGeom prst="ellipse">
            <a:avLst/>
          </a:prstGeom>
          <a:solidFill>
            <a:srgbClr val="282828"/>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98" name="Shape 98"/>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37</a:t>
            </a:fld>
            <a:endParaRPr/>
          </a:p>
        </p:txBody>
      </p:sp>
      <p:sp>
        <p:nvSpPr>
          <p:cNvPr id="99" name="Shape 99"/>
          <p:cNvSpPr/>
          <p:nvPr/>
        </p:nvSpPr>
        <p:spPr>
          <a:xfrm>
            <a:off x="13615440" y="1555088"/>
            <a:ext cx="10216989" cy="121215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nSpc>
                <a:spcPct val="90000"/>
              </a:lnSpc>
              <a:defRPr sz="6000" b="1">
                <a:solidFill>
                  <a:srgbClr val="282828"/>
                </a:solidFill>
                <a:latin typeface="Signika"/>
                <a:ea typeface="Signika"/>
                <a:cs typeface="Signika"/>
                <a:sym typeface="Signika"/>
              </a:defRPr>
            </a:lvl1pPr>
          </a:lstStyle>
          <a:p>
            <a:r>
              <a:t>Text Information Demo</a:t>
            </a:r>
          </a:p>
        </p:txBody>
      </p:sp>
      <p:sp>
        <p:nvSpPr>
          <p:cNvPr id="100" name="Shape 100"/>
          <p:cNvSpPr/>
          <p:nvPr/>
        </p:nvSpPr>
        <p:spPr>
          <a:xfrm>
            <a:off x="13617543" y="2837905"/>
            <a:ext cx="8390522" cy="336411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dirty="0"/>
              <a:t>Lorem Ipsum is simply dummy text of the printing and typesetting industry. Lorem Ipsum has been the industry's unknown printer took a galley of type and scrambled it to make a type specimen book. It has survived not only five dummy text of the printing and typesetting industry. Lorem since the 1500s, when an unknown printer took a</a:t>
            </a:r>
          </a:p>
        </p:txBody>
      </p:sp>
      <p:sp>
        <p:nvSpPr>
          <p:cNvPr id="101" name="Shape 101"/>
          <p:cNvSpPr/>
          <p:nvPr/>
        </p:nvSpPr>
        <p:spPr>
          <a:xfrm>
            <a:off x="2323037" y="8221506"/>
            <a:ext cx="8216928" cy="1589559"/>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r">
              <a:lnSpc>
                <a:spcPct val="90000"/>
              </a:lnSpc>
              <a:defRPr sz="6000" b="1">
                <a:solidFill>
                  <a:srgbClr val="282828"/>
                </a:solidFill>
                <a:latin typeface="Signika"/>
                <a:ea typeface="Signika"/>
                <a:cs typeface="Signika"/>
                <a:sym typeface="Signika"/>
              </a:defRPr>
            </a:lvl1pPr>
          </a:lstStyle>
          <a:p>
            <a:r>
              <a:rPr dirty="0"/>
              <a:t>Text Information Demo</a:t>
            </a:r>
          </a:p>
        </p:txBody>
      </p:sp>
      <p:sp>
        <p:nvSpPr>
          <p:cNvPr id="102" name="Shape 102"/>
          <p:cNvSpPr/>
          <p:nvPr/>
        </p:nvSpPr>
        <p:spPr>
          <a:xfrm>
            <a:off x="2136743" y="9567824"/>
            <a:ext cx="8390522" cy="3196256"/>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r"/>
          </a:lstStyle>
          <a:p>
            <a:r>
              <a:rPr dirty="0"/>
              <a:t>Lorem Ipsum is simply dummy text of the printing and typesetting industry. Lorem Ipsum has been the industry's unknown printer took a galley of type and scrambled it to make a type specimen book. It has survived not only five dummy text of the printing and typesetting industry. Lorem since the 1500s, when an unknown printer took a</a:t>
            </a:r>
          </a:p>
        </p:txBody>
      </p:sp>
      <p:grpSp>
        <p:nvGrpSpPr>
          <p:cNvPr id="105" name="Group 105"/>
          <p:cNvGrpSpPr/>
          <p:nvPr/>
        </p:nvGrpSpPr>
        <p:grpSpPr>
          <a:xfrm>
            <a:off x="11547825" y="2784667"/>
            <a:ext cx="1212150" cy="1212150"/>
            <a:chOff x="0" y="0"/>
            <a:chExt cx="1212149" cy="1212149"/>
          </a:xfrm>
        </p:grpSpPr>
        <p:sp>
          <p:nvSpPr>
            <p:cNvPr id="103" name="Shape 103"/>
            <p:cNvSpPr/>
            <p:nvPr/>
          </p:nvSpPr>
          <p:spPr>
            <a:xfrm>
              <a:off x="0" y="0"/>
              <a:ext cx="1212150" cy="1212150"/>
            </a:xfrm>
            <a:prstGeom prst="ellipse">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04" name="Shape 104"/>
            <p:cNvSpPr/>
            <p:nvPr/>
          </p:nvSpPr>
          <p:spPr>
            <a:xfrm rot="10800000">
              <a:off x="484447" y="428274"/>
              <a:ext cx="217856" cy="355601"/>
            </a:xfrm>
            <a:custGeom>
              <a:avLst/>
              <a:gdLst/>
              <a:ahLst/>
              <a:cxnLst>
                <a:cxn ang="0">
                  <a:pos x="wd2" y="hd2"/>
                </a:cxn>
                <a:cxn ang="5400000">
                  <a:pos x="wd2" y="hd2"/>
                </a:cxn>
                <a:cxn ang="10800000">
                  <a:pos x="wd2" y="hd2"/>
                </a:cxn>
                <a:cxn ang="16200000">
                  <a:pos x="wd2" y="hd2"/>
                </a:cxn>
              </a:cxnLst>
              <a:rect l="0" t="0" r="r" b="b"/>
              <a:pathLst>
                <a:path w="21600" h="21600" extrusionOk="0">
                  <a:moveTo>
                    <a:pt x="4010" y="0"/>
                  </a:moveTo>
                  <a:lnTo>
                    <a:pt x="0" y="2462"/>
                  </a:lnTo>
                  <a:lnTo>
                    <a:pt x="13671" y="10800"/>
                  </a:lnTo>
                  <a:lnTo>
                    <a:pt x="0" y="19194"/>
                  </a:lnTo>
                  <a:lnTo>
                    <a:pt x="4010" y="21600"/>
                  </a:lnTo>
                  <a:lnTo>
                    <a:pt x="21600" y="10800"/>
                  </a:lnTo>
                  <a:lnTo>
                    <a:pt x="4010" y="0"/>
                  </a:lnTo>
                </a:path>
              </a:pathLst>
            </a:custGeom>
            <a:solidFill>
              <a:srgbClr val="FFFFFF"/>
            </a:solidFill>
            <a:ln w="3175" cap="flat">
              <a:noFill/>
              <a:miter lim="400000"/>
            </a:ln>
            <a:effectLst/>
          </p:spPr>
          <p:txBody>
            <a:bodyPr wrap="square" lIns="45719" tIns="45719" rIns="45719" bIns="45719" numCol="1" anchor="ctr">
              <a:noAutofit/>
            </a:bodyPr>
            <a:lstStyle/>
            <a:p>
              <a:pPr defTabSz="914400">
                <a:defRPr sz="1800">
                  <a:solidFill>
                    <a:srgbClr val="000000"/>
                  </a:solidFill>
                  <a:latin typeface="Roboto Regular"/>
                  <a:ea typeface="Roboto Regular"/>
                  <a:cs typeface="Roboto Regular"/>
                  <a:sym typeface="Roboto Regular"/>
                </a:defRPr>
              </a:pPr>
              <a:endParaRPr/>
            </a:p>
          </p:txBody>
        </p:sp>
      </p:grpSp>
      <p:grpSp>
        <p:nvGrpSpPr>
          <p:cNvPr id="108" name="Group 108"/>
          <p:cNvGrpSpPr/>
          <p:nvPr/>
        </p:nvGrpSpPr>
        <p:grpSpPr>
          <a:xfrm rot="10800000">
            <a:off x="11560524" y="9746061"/>
            <a:ext cx="1212151" cy="1212151"/>
            <a:chOff x="0" y="0"/>
            <a:chExt cx="1212150" cy="1212150"/>
          </a:xfrm>
        </p:grpSpPr>
        <p:sp>
          <p:nvSpPr>
            <p:cNvPr id="106" name="Shape 106"/>
            <p:cNvSpPr/>
            <p:nvPr/>
          </p:nvSpPr>
          <p:spPr>
            <a:xfrm>
              <a:off x="0" y="0"/>
              <a:ext cx="1212150" cy="1212150"/>
            </a:xfrm>
            <a:prstGeom prst="ellipse">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07" name="Shape 107"/>
            <p:cNvSpPr/>
            <p:nvPr/>
          </p:nvSpPr>
          <p:spPr>
            <a:xfrm rot="10800000">
              <a:off x="464570" y="428275"/>
              <a:ext cx="217856" cy="355601"/>
            </a:xfrm>
            <a:custGeom>
              <a:avLst/>
              <a:gdLst/>
              <a:ahLst/>
              <a:cxnLst>
                <a:cxn ang="0">
                  <a:pos x="wd2" y="hd2"/>
                </a:cxn>
                <a:cxn ang="5400000">
                  <a:pos x="wd2" y="hd2"/>
                </a:cxn>
                <a:cxn ang="10800000">
                  <a:pos x="wd2" y="hd2"/>
                </a:cxn>
                <a:cxn ang="16200000">
                  <a:pos x="wd2" y="hd2"/>
                </a:cxn>
              </a:cxnLst>
              <a:rect l="0" t="0" r="r" b="b"/>
              <a:pathLst>
                <a:path w="21600" h="21600" extrusionOk="0">
                  <a:moveTo>
                    <a:pt x="4010" y="0"/>
                  </a:moveTo>
                  <a:lnTo>
                    <a:pt x="0" y="2462"/>
                  </a:lnTo>
                  <a:lnTo>
                    <a:pt x="13671" y="10800"/>
                  </a:lnTo>
                  <a:lnTo>
                    <a:pt x="0" y="19194"/>
                  </a:lnTo>
                  <a:lnTo>
                    <a:pt x="4010" y="21600"/>
                  </a:lnTo>
                  <a:lnTo>
                    <a:pt x="21600" y="10800"/>
                  </a:lnTo>
                  <a:lnTo>
                    <a:pt x="4010" y="0"/>
                  </a:lnTo>
                </a:path>
              </a:pathLst>
            </a:custGeom>
            <a:solidFill>
              <a:srgbClr val="FFFFFF"/>
            </a:solidFill>
            <a:ln w="3175" cap="flat">
              <a:noFill/>
              <a:miter lim="400000"/>
            </a:ln>
            <a:effectLst/>
          </p:spPr>
          <p:txBody>
            <a:bodyPr wrap="square" lIns="45719" tIns="45719" rIns="45719" bIns="45719" numCol="1" anchor="ctr">
              <a:noAutofit/>
            </a:bodyPr>
            <a:lstStyle/>
            <a:p>
              <a:pPr defTabSz="914400">
                <a:defRPr sz="1800">
                  <a:solidFill>
                    <a:srgbClr val="000000"/>
                  </a:solidFill>
                  <a:latin typeface="Roboto Regular"/>
                  <a:ea typeface="Roboto Regular"/>
                  <a:cs typeface="Roboto Regular"/>
                  <a:sym typeface="Roboto Regular"/>
                </a:defRPr>
              </a:pPr>
              <a:endParaRPr/>
            </a:p>
          </p:txBody>
        </p:sp>
      </p:gr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12199174" y="-22384"/>
            <a:ext cx="12195631" cy="6913969"/>
          </a:xfrm>
          <a:solidFill>
            <a:schemeClr val="bg2"/>
          </a:solidFill>
        </p:spPr>
      </p:sp>
      <p:sp>
        <p:nvSpPr>
          <p:cNvPr id="7" name="Picture Placeholder 6"/>
          <p:cNvSpPr>
            <a:spLocks noGrp="1"/>
          </p:cNvSpPr>
          <p:nvPr>
            <p:ph type="pic" sz="quarter" idx="15"/>
          </p:nvPr>
        </p:nvSpPr>
        <p:spPr>
          <a:xfrm>
            <a:off x="22302" y="6891585"/>
            <a:ext cx="12177405" cy="6824415"/>
          </a:xfrm>
          <a:solidFill>
            <a:schemeClr val="bg2"/>
          </a:solidFill>
        </p:spPr>
      </p:sp>
      <p:sp>
        <p:nvSpPr>
          <p:cNvPr id="112" name="Shape 112"/>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38</a:t>
            </a:fld>
            <a:endParaRPr/>
          </a:p>
        </p:txBody>
      </p:sp>
      <p:grpSp>
        <p:nvGrpSpPr>
          <p:cNvPr id="115" name="Group 115"/>
          <p:cNvGrpSpPr/>
          <p:nvPr/>
        </p:nvGrpSpPr>
        <p:grpSpPr>
          <a:xfrm>
            <a:off x="13615440" y="8316756"/>
            <a:ext cx="10216990" cy="4802924"/>
            <a:chOff x="0" y="0"/>
            <a:chExt cx="10216988" cy="4802922"/>
          </a:xfrm>
        </p:grpSpPr>
        <p:sp>
          <p:nvSpPr>
            <p:cNvPr id="113" name="Shape 113"/>
            <p:cNvSpPr/>
            <p:nvPr/>
          </p:nvSpPr>
          <p:spPr>
            <a:xfrm>
              <a:off x="0" y="0"/>
              <a:ext cx="10216988" cy="121215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lvl1pPr>
                <a:lnSpc>
                  <a:spcPct val="90000"/>
                </a:lnSpc>
                <a:defRPr sz="6000" b="1">
                  <a:solidFill>
                    <a:srgbClr val="282828"/>
                  </a:solidFill>
                  <a:latin typeface="Signika"/>
                  <a:ea typeface="Signika"/>
                  <a:cs typeface="Signika"/>
                  <a:sym typeface="Signika"/>
                </a:defRPr>
              </a:lvl1pPr>
            </a:lstStyle>
            <a:p>
              <a:r>
                <a:t>Text Information Demo</a:t>
              </a:r>
            </a:p>
          </p:txBody>
        </p:sp>
        <p:sp>
          <p:nvSpPr>
            <p:cNvPr id="114" name="Shape 114"/>
            <p:cNvSpPr/>
            <p:nvPr/>
          </p:nvSpPr>
          <p:spPr>
            <a:xfrm>
              <a:off x="2103" y="1282817"/>
              <a:ext cx="8390522" cy="352010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p>
              <a:r>
                <a:rPr dirty="0"/>
                <a:t>Lorem Ipsum is simply dummy text of the printing and typesetting industry. Lorem Ipsum has been the industry's unknown printer took a galley of type and scrambled it to make a type specimen book. It has survived not only five dummy text of the printing and typesetting industry. Lorem since the 1500s, when an unknown printer took a</a:t>
              </a:r>
            </a:p>
          </p:txBody>
        </p:sp>
      </p:grpSp>
      <p:grpSp>
        <p:nvGrpSpPr>
          <p:cNvPr id="118" name="Group 118"/>
          <p:cNvGrpSpPr/>
          <p:nvPr/>
        </p:nvGrpSpPr>
        <p:grpSpPr>
          <a:xfrm>
            <a:off x="2136743" y="1361711"/>
            <a:ext cx="8403223" cy="5118602"/>
            <a:chOff x="0" y="0"/>
            <a:chExt cx="8403221" cy="5118601"/>
          </a:xfrm>
        </p:grpSpPr>
        <p:sp>
          <p:nvSpPr>
            <p:cNvPr id="116" name="Shape 116"/>
            <p:cNvSpPr/>
            <p:nvPr/>
          </p:nvSpPr>
          <p:spPr>
            <a:xfrm>
              <a:off x="186293" y="0"/>
              <a:ext cx="8216928" cy="158955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lvl1pPr algn="r">
                <a:lnSpc>
                  <a:spcPct val="90000"/>
                </a:lnSpc>
                <a:defRPr sz="6000" b="1">
                  <a:solidFill>
                    <a:srgbClr val="282828"/>
                  </a:solidFill>
                  <a:latin typeface="Signika"/>
                  <a:ea typeface="Signika"/>
                  <a:cs typeface="Signika"/>
                  <a:sym typeface="Signika"/>
                </a:defRPr>
              </a:lvl1pPr>
            </a:lstStyle>
            <a:p>
              <a:r>
                <a:t>Text Information Demo</a:t>
              </a:r>
            </a:p>
          </p:txBody>
        </p:sp>
        <p:sp>
          <p:nvSpPr>
            <p:cNvPr id="117" name="Shape 117"/>
            <p:cNvSpPr/>
            <p:nvPr/>
          </p:nvSpPr>
          <p:spPr>
            <a:xfrm>
              <a:off x="0" y="1346316"/>
              <a:ext cx="8390521" cy="377228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lvl1pPr algn="r"/>
            </a:lstStyle>
            <a:p>
              <a:r>
                <a:rPr dirty="0"/>
                <a:t>Lorem Ipsum is simply dummy text of the printing and typesetting industry. Lorem Ipsum has been the industry's unknown printer took a galley of type and scrambled it to make a type specimen book. It has survived not only five dummy text of the printing and typesetting industry. Lorem since the 1500s, when an unknown printer took a</a:t>
              </a:r>
            </a:p>
          </p:txBody>
        </p:sp>
      </p:grpSp>
      <p:grpSp>
        <p:nvGrpSpPr>
          <p:cNvPr id="121" name="Group 121"/>
          <p:cNvGrpSpPr/>
          <p:nvPr/>
        </p:nvGrpSpPr>
        <p:grpSpPr>
          <a:xfrm>
            <a:off x="11547825" y="2784667"/>
            <a:ext cx="1212150" cy="1212150"/>
            <a:chOff x="0" y="0"/>
            <a:chExt cx="1212149" cy="1212149"/>
          </a:xfrm>
        </p:grpSpPr>
        <p:sp>
          <p:nvSpPr>
            <p:cNvPr id="119" name="Shape 119"/>
            <p:cNvSpPr/>
            <p:nvPr/>
          </p:nvSpPr>
          <p:spPr>
            <a:xfrm>
              <a:off x="0" y="0"/>
              <a:ext cx="1212150" cy="1212150"/>
            </a:xfrm>
            <a:prstGeom prst="ellipse">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20" name="Shape 120"/>
            <p:cNvSpPr/>
            <p:nvPr/>
          </p:nvSpPr>
          <p:spPr>
            <a:xfrm rot="10800000">
              <a:off x="484447" y="428274"/>
              <a:ext cx="217856" cy="355601"/>
            </a:xfrm>
            <a:custGeom>
              <a:avLst/>
              <a:gdLst/>
              <a:ahLst/>
              <a:cxnLst>
                <a:cxn ang="0">
                  <a:pos x="wd2" y="hd2"/>
                </a:cxn>
                <a:cxn ang="5400000">
                  <a:pos x="wd2" y="hd2"/>
                </a:cxn>
                <a:cxn ang="10800000">
                  <a:pos x="wd2" y="hd2"/>
                </a:cxn>
                <a:cxn ang="16200000">
                  <a:pos x="wd2" y="hd2"/>
                </a:cxn>
              </a:cxnLst>
              <a:rect l="0" t="0" r="r" b="b"/>
              <a:pathLst>
                <a:path w="21600" h="21600" extrusionOk="0">
                  <a:moveTo>
                    <a:pt x="4010" y="0"/>
                  </a:moveTo>
                  <a:lnTo>
                    <a:pt x="0" y="2462"/>
                  </a:lnTo>
                  <a:lnTo>
                    <a:pt x="13671" y="10800"/>
                  </a:lnTo>
                  <a:lnTo>
                    <a:pt x="0" y="19194"/>
                  </a:lnTo>
                  <a:lnTo>
                    <a:pt x="4010" y="21600"/>
                  </a:lnTo>
                  <a:lnTo>
                    <a:pt x="21600" y="10800"/>
                  </a:lnTo>
                  <a:lnTo>
                    <a:pt x="4010" y="0"/>
                  </a:lnTo>
                </a:path>
              </a:pathLst>
            </a:custGeom>
            <a:solidFill>
              <a:srgbClr val="FFFFFF"/>
            </a:solidFill>
            <a:ln w="3175" cap="flat">
              <a:noFill/>
              <a:miter lim="400000"/>
            </a:ln>
            <a:effectLst/>
          </p:spPr>
          <p:txBody>
            <a:bodyPr wrap="square" lIns="45719" tIns="45719" rIns="45719" bIns="45719" numCol="1" anchor="ctr">
              <a:noAutofit/>
            </a:bodyPr>
            <a:lstStyle/>
            <a:p>
              <a:pPr defTabSz="914400">
                <a:defRPr sz="1800">
                  <a:solidFill>
                    <a:srgbClr val="000000"/>
                  </a:solidFill>
                  <a:latin typeface="Roboto Regular"/>
                  <a:ea typeface="Roboto Regular"/>
                  <a:cs typeface="Roboto Regular"/>
                  <a:sym typeface="Roboto Regular"/>
                </a:defRPr>
              </a:pPr>
              <a:endParaRPr/>
            </a:p>
          </p:txBody>
        </p:sp>
      </p:grpSp>
      <p:grpSp>
        <p:nvGrpSpPr>
          <p:cNvPr id="124" name="Group 124"/>
          <p:cNvGrpSpPr/>
          <p:nvPr/>
        </p:nvGrpSpPr>
        <p:grpSpPr>
          <a:xfrm rot="10800000">
            <a:off x="11560524" y="9746061"/>
            <a:ext cx="1212151" cy="1212151"/>
            <a:chOff x="0" y="0"/>
            <a:chExt cx="1212150" cy="1212150"/>
          </a:xfrm>
        </p:grpSpPr>
        <p:sp>
          <p:nvSpPr>
            <p:cNvPr id="122" name="Shape 122"/>
            <p:cNvSpPr/>
            <p:nvPr/>
          </p:nvSpPr>
          <p:spPr>
            <a:xfrm>
              <a:off x="0" y="0"/>
              <a:ext cx="1212150" cy="1212150"/>
            </a:xfrm>
            <a:prstGeom prst="ellipse">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23" name="Shape 123"/>
            <p:cNvSpPr/>
            <p:nvPr/>
          </p:nvSpPr>
          <p:spPr>
            <a:xfrm rot="10800000">
              <a:off x="464572" y="428277"/>
              <a:ext cx="217856" cy="355601"/>
            </a:xfrm>
            <a:custGeom>
              <a:avLst/>
              <a:gdLst/>
              <a:ahLst/>
              <a:cxnLst>
                <a:cxn ang="0">
                  <a:pos x="wd2" y="hd2"/>
                </a:cxn>
                <a:cxn ang="5400000">
                  <a:pos x="wd2" y="hd2"/>
                </a:cxn>
                <a:cxn ang="10800000">
                  <a:pos x="wd2" y="hd2"/>
                </a:cxn>
                <a:cxn ang="16200000">
                  <a:pos x="wd2" y="hd2"/>
                </a:cxn>
              </a:cxnLst>
              <a:rect l="0" t="0" r="r" b="b"/>
              <a:pathLst>
                <a:path w="21600" h="21600" extrusionOk="0">
                  <a:moveTo>
                    <a:pt x="4010" y="0"/>
                  </a:moveTo>
                  <a:lnTo>
                    <a:pt x="0" y="2462"/>
                  </a:lnTo>
                  <a:lnTo>
                    <a:pt x="13671" y="10800"/>
                  </a:lnTo>
                  <a:lnTo>
                    <a:pt x="0" y="19194"/>
                  </a:lnTo>
                  <a:lnTo>
                    <a:pt x="4010" y="21600"/>
                  </a:lnTo>
                  <a:lnTo>
                    <a:pt x="21600" y="10800"/>
                  </a:lnTo>
                  <a:lnTo>
                    <a:pt x="4010" y="0"/>
                  </a:lnTo>
                </a:path>
              </a:pathLst>
            </a:custGeom>
            <a:solidFill>
              <a:srgbClr val="FFFFFF"/>
            </a:solidFill>
            <a:ln w="3175" cap="flat">
              <a:noFill/>
              <a:miter lim="400000"/>
            </a:ln>
            <a:effectLst/>
          </p:spPr>
          <p:txBody>
            <a:bodyPr wrap="square" lIns="45719" tIns="45719" rIns="45719" bIns="45719" numCol="1" anchor="ctr">
              <a:noAutofit/>
            </a:bodyPr>
            <a:lstStyle/>
            <a:p>
              <a:pPr defTabSz="914400">
                <a:defRPr sz="1800">
                  <a:solidFill>
                    <a:srgbClr val="000000"/>
                  </a:solidFill>
                  <a:latin typeface="Roboto Regular"/>
                  <a:ea typeface="Roboto Regular"/>
                  <a:cs typeface="Roboto Regular"/>
                  <a:sym typeface="Roboto Regular"/>
                </a:defRPr>
              </a:pPr>
              <a:endParaRPr/>
            </a:p>
          </p:txBody>
        </p:sp>
      </p:gr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0" y="-42446"/>
            <a:ext cx="24384000" cy="5934405"/>
          </a:xfrm>
          <a:solidFill>
            <a:schemeClr val="bg2"/>
          </a:solidFill>
        </p:spPr>
      </p:sp>
      <p:sp>
        <p:nvSpPr>
          <p:cNvPr id="127" name="Shape 12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39</a:t>
            </a:fld>
            <a:endParaRPr/>
          </a:p>
        </p:txBody>
      </p:sp>
      <p:sp>
        <p:nvSpPr>
          <p:cNvPr id="128" name="Shape 128"/>
          <p:cNvSpPr/>
          <p:nvPr/>
        </p:nvSpPr>
        <p:spPr>
          <a:xfrm>
            <a:off x="4606071" y="7034370"/>
            <a:ext cx="15171858" cy="206649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ctr">
              <a:lnSpc>
                <a:spcPct val="90000"/>
              </a:lnSpc>
              <a:defRPr sz="11000" b="1">
                <a:solidFill>
                  <a:srgbClr val="282828"/>
                </a:solidFill>
                <a:latin typeface="Signika"/>
                <a:ea typeface="Signika"/>
                <a:cs typeface="Signika"/>
                <a:sym typeface="Signika"/>
              </a:defRPr>
            </a:lvl1pPr>
          </a:lstStyle>
          <a:p>
            <a:r>
              <a:t>Text Information Demo</a:t>
            </a:r>
          </a:p>
        </p:txBody>
      </p:sp>
      <p:sp>
        <p:nvSpPr>
          <p:cNvPr id="129" name="Shape 129"/>
          <p:cNvSpPr/>
          <p:nvPr/>
        </p:nvSpPr>
        <p:spPr>
          <a:xfrm>
            <a:off x="5374944" y="9252218"/>
            <a:ext cx="13634112" cy="3511862"/>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ctr"/>
          </a:lstStyle>
          <a:p>
            <a:r>
              <a:t>Lorem Ipsum is simply dummy text of the printing and typesetting industry. </a:t>
            </a:r>
            <a:r>
              <a:rPr dirty="0"/>
              <a:t>Lorem Ipsum has been the industry's unknown printer took a galley of type and scrambled it to make a type typesetting, remaining essentially unchanged. It was popularised dummy text ever since the 1500s, when an specimen book. It has survived not only five centuries, but also the leap into electronic typesetting, remaining essentially unchanged. It was popularised in the Lorem has survived not only five centuries, but also the dummy text of the printing and typesetting</a:t>
            </a:r>
          </a:p>
        </p:txBody>
      </p:sp>
      <p:grpSp>
        <p:nvGrpSpPr>
          <p:cNvPr id="132" name="Group 132"/>
          <p:cNvGrpSpPr/>
          <p:nvPr/>
        </p:nvGrpSpPr>
        <p:grpSpPr>
          <a:xfrm rot="16200000">
            <a:off x="11585925" y="5273184"/>
            <a:ext cx="1212151" cy="1212151"/>
            <a:chOff x="0" y="0"/>
            <a:chExt cx="1212150" cy="1212150"/>
          </a:xfrm>
        </p:grpSpPr>
        <p:sp>
          <p:nvSpPr>
            <p:cNvPr id="130" name="Shape 130"/>
            <p:cNvSpPr/>
            <p:nvPr/>
          </p:nvSpPr>
          <p:spPr>
            <a:xfrm>
              <a:off x="0" y="0"/>
              <a:ext cx="1212150" cy="1212150"/>
            </a:xfrm>
            <a:prstGeom prst="ellipse">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31" name="Shape 131"/>
            <p:cNvSpPr/>
            <p:nvPr/>
          </p:nvSpPr>
          <p:spPr>
            <a:xfrm rot="10800000">
              <a:off x="484447" y="448152"/>
              <a:ext cx="217856" cy="355601"/>
            </a:xfrm>
            <a:custGeom>
              <a:avLst/>
              <a:gdLst/>
              <a:ahLst/>
              <a:cxnLst>
                <a:cxn ang="0">
                  <a:pos x="wd2" y="hd2"/>
                </a:cxn>
                <a:cxn ang="5400000">
                  <a:pos x="wd2" y="hd2"/>
                </a:cxn>
                <a:cxn ang="10800000">
                  <a:pos x="wd2" y="hd2"/>
                </a:cxn>
                <a:cxn ang="16200000">
                  <a:pos x="wd2" y="hd2"/>
                </a:cxn>
              </a:cxnLst>
              <a:rect l="0" t="0" r="r" b="b"/>
              <a:pathLst>
                <a:path w="21600" h="21600" extrusionOk="0">
                  <a:moveTo>
                    <a:pt x="4010" y="0"/>
                  </a:moveTo>
                  <a:lnTo>
                    <a:pt x="0" y="2462"/>
                  </a:lnTo>
                  <a:lnTo>
                    <a:pt x="13671" y="10800"/>
                  </a:lnTo>
                  <a:lnTo>
                    <a:pt x="0" y="19194"/>
                  </a:lnTo>
                  <a:lnTo>
                    <a:pt x="4010" y="21600"/>
                  </a:lnTo>
                  <a:lnTo>
                    <a:pt x="21600" y="10800"/>
                  </a:lnTo>
                  <a:lnTo>
                    <a:pt x="4010" y="0"/>
                  </a:lnTo>
                </a:path>
              </a:pathLst>
            </a:custGeom>
            <a:solidFill>
              <a:srgbClr val="FFFFFF"/>
            </a:solidFill>
            <a:ln w="3175" cap="flat">
              <a:noFill/>
              <a:miter lim="400000"/>
            </a:ln>
            <a:effectLst/>
          </p:spPr>
          <p:txBody>
            <a:bodyPr wrap="square" lIns="45719" tIns="45719" rIns="45719" bIns="45719" numCol="1" anchor="ctr">
              <a:noAutofit/>
            </a:bodyPr>
            <a:lstStyle/>
            <a:p>
              <a:pPr defTabSz="914400">
                <a:defRPr sz="1800">
                  <a:solidFill>
                    <a:srgbClr val="000000"/>
                  </a:solidFill>
                  <a:latin typeface="Roboto Regular"/>
                  <a:ea typeface="Roboto Regular"/>
                  <a:cs typeface="Roboto Regular"/>
                  <a:sym typeface="Roboto Regular"/>
                </a:defRPr>
              </a:pPr>
              <a:endParaRPr/>
            </a:p>
          </p:txBody>
        </p:sp>
      </p:gr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18">
            <a:extLst>
              <a:ext uri="{FF2B5EF4-FFF2-40B4-BE49-F238E27FC236}">
                <a16:creationId xmlns:a16="http://schemas.microsoft.com/office/drawing/2014/main" id="{35AD0709-F592-4CA5-90BD-CCB2BE55826B}"/>
              </a:ext>
            </a:extLst>
          </p:cNvPr>
          <p:cNvSpPr/>
          <p:nvPr/>
        </p:nvSpPr>
        <p:spPr>
          <a:xfrm>
            <a:off x="-12332" y="9664"/>
            <a:ext cx="24396332" cy="2043953"/>
          </a:xfrm>
          <a:prstGeom prst="rect">
            <a:avLst/>
          </a:prstGeom>
          <a:solidFill>
            <a:srgbClr val="F3F4F6"/>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dirty="0"/>
          </a:p>
        </p:txBody>
      </p:sp>
      <p:sp>
        <p:nvSpPr>
          <p:cNvPr id="164" name="Shape 164"/>
          <p:cNvSpPr/>
          <p:nvPr/>
        </p:nvSpPr>
        <p:spPr>
          <a:xfrm>
            <a:off x="4181429" y="4154916"/>
            <a:ext cx="5051424" cy="5051424"/>
          </a:xfrm>
          <a:prstGeom prst="ellipse">
            <a:avLst/>
          </a:prstGeom>
          <a:solidFill>
            <a:srgbClr val="FFFFFF"/>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165" name="Shape 165"/>
          <p:cNvSpPr/>
          <p:nvPr/>
        </p:nvSpPr>
        <p:spPr>
          <a:xfrm>
            <a:off x="4831001" y="4804488"/>
            <a:ext cx="3752279" cy="3752280"/>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162" name="Shape 162"/>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a:t>
            </a:fld>
            <a:endParaRPr/>
          </a:p>
        </p:txBody>
      </p:sp>
      <p:pic>
        <p:nvPicPr>
          <p:cNvPr id="3" name="Picture 2">
            <a:extLst>
              <a:ext uri="{FF2B5EF4-FFF2-40B4-BE49-F238E27FC236}">
                <a16:creationId xmlns:a16="http://schemas.microsoft.com/office/drawing/2014/main" id="{90E86254-78E1-44A9-95D7-DA9E11BFA472}"/>
              </a:ext>
            </a:extLst>
          </p:cNvPr>
          <p:cNvPicPr>
            <a:picLocks noChangeAspect="1"/>
          </p:cNvPicPr>
          <p:nvPr/>
        </p:nvPicPr>
        <p:blipFill>
          <a:blip r:embed="rId2"/>
          <a:stretch>
            <a:fillRect/>
          </a:stretch>
        </p:blipFill>
        <p:spPr>
          <a:xfrm>
            <a:off x="1874063" y="2638541"/>
            <a:ext cx="6947566" cy="9683088"/>
          </a:xfrm>
          <a:prstGeom prst="rect">
            <a:avLst/>
          </a:prstGeom>
        </p:spPr>
      </p:pic>
      <p:pic>
        <p:nvPicPr>
          <p:cNvPr id="2050" name="Picture 2">
            <a:extLst>
              <a:ext uri="{FF2B5EF4-FFF2-40B4-BE49-F238E27FC236}">
                <a16:creationId xmlns:a16="http://schemas.microsoft.com/office/drawing/2014/main" id="{2CDAD298-A734-43A4-8F5B-9C936870A7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2853" y="2771187"/>
            <a:ext cx="13908822" cy="101706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4D3FD9F-E78C-4393-B9E0-29A9E460E51A}"/>
              </a:ext>
            </a:extLst>
          </p:cNvPr>
          <p:cNvSpPr/>
          <p:nvPr/>
        </p:nvSpPr>
        <p:spPr>
          <a:xfrm>
            <a:off x="983588" y="965368"/>
            <a:ext cx="18329776" cy="1066831"/>
          </a:xfrm>
          <a:prstGeom prst="rect">
            <a:avLst/>
          </a:prstGeom>
        </p:spPr>
        <p:txBody>
          <a:bodyPr wrap="square">
            <a:spAutoFit/>
          </a:bodyPr>
          <a:lstStyle/>
          <a:p>
            <a:pPr>
              <a:lnSpc>
                <a:spcPct val="70000"/>
              </a:lnSpc>
              <a:defRPr sz="11000" b="1">
                <a:solidFill>
                  <a:srgbClr val="282828"/>
                </a:solidFill>
                <a:latin typeface="Signika"/>
                <a:ea typeface="Signika"/>
                <a:cs typeface="Signika"/>
                <a:sym typeface="Signika"/>
              </a:defRPr>
            </a:pPr>
            <a:r>
              <a:rPr lang="en-US" sz="8500" b="1" dirty="0">
                <a:solidFill>
                  <a:srgbClr val="282828"/>
                </a:solidFill>
                <a:latin typeface="Signika"/>
              </a:rPr>
              <a:t>Newegg</a:t>
            </a:r>
            <a:r>
              <a:rPr lang="en-US" sz="4400" dirty="0"/>
              <a:t> </a:t>
            </a:r>
            <a:r>
              <a:rPr lang="en-US" sz="8500" b="1" dirty="0">
                <a:solidFill>
                  <a:srgbClr val="282828"/>
                </a:solidFill>
                <a:latin typeface="Signika"/>
              </a:rPr>
              <a:t>Graphics</a:t>
            </a:r>
            <a:r>
              <a:rPr lang="en-US" sz="4400" dirty="0"/>
              <a:t> </a:t>
            </a:r>
            <a:r>
              <a:rPr lang="en-US" sz="8500" b="1" dirty="0">
                <a:solidFill>
                  <a:srgbClr val="282828"/>
                </a:solidFill>
                <a:latin typeface="Signika"/>
              </a:rPr>
              <a:t>Card</a:t>
            </a:r>
          </a:p>
        </p:txBody>
      </p:sp>
    </p:spTree>
    <p:extLst>
      <p:ext uri="{BB962C8B-B14F-4D97-AF65-F5344CB8AC3E}">
        <p14:creationId xmlns:p14="http://schemas.microsoft.com/office/powerpoint/2010/main" val="4031043500"/>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13494" y="-14534"/>
            <a:ext cx="24397494" cy="8913844"/>
          </a:xfrm>
          <a:solidFill>
            <a:schemeClr val="bg2"/>
          </a:solidFill>
        </p:spPr>
      </p:sp>
      <p:sp>
        <p:nvSpPr>
          <p:cNvPr id="135" name="Shape 135"/>
          <p:cNvSpPr/>
          <p:nvPr/>
        </p:nvSpPr>
        <p:spPr>
          <a:xfrm>
            <a:off x="3263046" y="3787320"/>
            <a:ext cx="17857907" cy="7484087"/>
          </a:xfrm>
          <a:prstGeom prst="rect">
            <a:avLst/>
          </a:prstGeom>
          <a:solidFill>
            <a:srgbClr val="FFFFFF"/>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136" name="Shape 13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40</a:t>
            </a:fld>
            <a:endParaRPr/>
          </a:p>
        </p:txBody>
      </p:sp>
      <p:sp>
        <p:nvSpPr>
          <p:cNvPr id="137" name="Shape 137"/>
          <p:cNvSpPr/>
          <p:nvPr/>
        </p:nvSpPr>
        <p:spPr>
          <a:xfrm>
            <a:off x="4606071" y="5352121"/>
            <a:ext cx="15171858" cy="206649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ctr">
              <a:lnSpc>
                <a:spcPct val="90000"/>
              </a:lnSpc>
              <a:defRPr sz="11000" b="1">
                <a:solidFill>
                  <a:srgbClr val="282828"/>
                </a:solidFill>
                <a:latin typeface="Signika"/>
                <a:ea typeface="Signika"/>
                <a:cs typeface="Signika"/>
                <a:sym typeface="Signika"/>
              </a:defRPr>
            </a:lvl1pPr>
          </a:lstStyle>
          <a:p>
            <a:r>
              <a:t>Text Information Demo</a:t>
            </a:r>
          </a:p>
        </p:txBody>
      </p:sp>
      <p:sp>
        <p:nvSpPr>
          <p:cNvPr id="138" name="Shape 138"/>
          <p:cNvSpPr/>
          <p:nvPr/>
        </p:nvSpPr>
        <p:spPr>
          <a:xfrm>
            <a:off x="5374944" y="7569968"/>
            <a:ext cx="13634112" cy="3665782"/>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ctr"/>
          </a:lstStyle>
          <a:p>
            <a:r>
              <a:t>Lorem Ipsum is simply dummy text of the printing and typesetting industry. </a:t>
            </a:r>
            <a:r>
              <a:rPr dirty="0"/>
              <a:t>Lorem Ipsum has been the industry's unknown printer took a galley of type and scrambled it to make a type typesetting, remaining essentially unchanged. It was popularised dummy text ever since the 1500s, when an specimen book. It has survived not only five centuries, but also the leap into electronic typesetting, remaining essentially unchanged. It was popularised in the Lorem has survived not only five centuries, but also the dummy text of the printing and typesetting</a:t>
            </a:r>
          </a:p>
        </p:txBody>
      </p:sp>
      <p:grpSp>
        <p:nvGrpSpPr>
          <p:cNvPr id="141" name="Group 141"/>
          <p:cNvGrpSpPr/>
          <p:nvPr/>
        </p:nvGrpSpPr>
        <p:grpSpPr>
          <a:xfrm>
            <a:off x="10497509" y="11235750"/>
            <a:ext cx="3388982" cy="956036"/>
            <a:chOff x="0" y="0"/>
            <a:chExt cx="3388981" cy="956034"/>
          </a:xfrm>
        </p:grpSpPr>
        <p:sp>
          <p:nvSpPr>
            <p:cNvPr id="139" name="Shape 139"/>
            <p:cNvSpPr/>
            <p:nvPr/>
          </p:nvSpPr>
          <p:spPr>
            <a:xfrm>
              <a:off x="0" y="0"/>
              <a:ext cx="3388982" cy="956035"/>
            </a:xfrm>
            <a:prstGeom prst="roundRect">
              <a:avLst>
                <a:gd name="adj" fmla="val 50000"/>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40" name="Shape 140"/>
            <p:cNvSpPr/>
            <p:nvPr/>
          </p:nvSpPr>
          <p:spPr>
            <a:xfrm>
              <a:off x="330265" y="109717"/>
              <a:ext cx="2753850" cy="71120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90000"/>
                </a:lnSpc>
                <a:defRPr sz="4000" b="1">
                  <a:solidFill>
                    <a:srgbClr val="FFFFFF"/>
                  </a:solidFill>
                  <a:latin typeface="Signika"/>
                  <a:ea typeface="Signika"/>
                  <a:cs typeface="Signika"/>
                  <a:sym typeface="Signika"/>
                </a:defRPr>
              </a:lvl1pPr>
            </a:lstStyle>
            <a:p>
              <a:r>
                <a:t>more info</a:t>
              </a:r>
            </a:p>
          </p:txBody>
        </p:sp>
      </p:gr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2298408" y="2367510"/>
            <a:ext cx="4604400" cy="4604400"/>
          </a:xfrm>
          <a:prstGeom prst="ellipse">
            <a:avLst/>
          </a:prstGeom>
          <a:solidFill>
            <a:schemeClr val="bg2"/>
          </a:solidFill>
        </p:spPr>
      </p:sp>
      <p:sp>
        <p:nvSpPr>
          <p:cNvPr id="3" name="Picture Placeholder 2"/>
          <p:cNvSpPr>
            <a:spLocks noGrp="1"/>
          </p:cNvSpPr>
          <p:nvPr>
            <p:ph type="pic" sz="quarter" idx="11"/>
          </p:nvPr>
        </p:nvSpPr>
        <p:spPr>
          <a:xfrm>
            <a:off x="9882692" y="2367510"/>
            <a:ext cx="4604400" cy="4604400"/>
          </a:xfrm>
          <a:prstGeom prst="ellipse">
            <a:avLst/>
          </a:prstGeom>
          <a:solidFill>
            <a:schemeClr val="bg2"/>
          </a:solidFill>
        </p:spPr>
      </p:sp>
      <p:sp>
        <p:nvSpPr>
          <p:cNvPr id="4" name="Picture Placeholder 3"/>
          <p:cNvSpPr>
            <a:spLocks noGrp="1"/>
          </p:cNvSpPr>
          <p:nvPr>
            <p:ph type="pic" sz="quarter" idx="12"/>
          </p:nvPr>
        </p:nvSpPr>
        <p:spPr>
          <a:xfrm>
            <a:off x="17458892" y="2368390"/>
            <a:ext cx="4604400" cy="4604400"/>
          </a:xfrm>
          <a:prstGeom prst="ellipse">
            <a:avLst/>
          </a:prstGeom>
          <a:solidFill>
            <a:schemeClr val="bg2"/>
          </a:solidFill>
        </p:spPr>
      </p:sp>
      <p:sp>
        <p:nvSpPr>
          <p:cNvPr id="144" name="Shape 144"/>
          <p:cNvSpPr/>
          <p:nvPr/>
        </p:nvSpPr>
        <p:spPr>
          <a:xfrm>
            <a:off x="1756714" y="9324430"/>
            <a:ext cx="5718173" cy="262240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lvl1pPr algn="ctr"/>
          </a:lstStyle>
          <a:p>
            <a:r>
              <a:t>Lorem Ipsum is simply dummy text of the printing and typesetting industry. </a:t>
            </a:r>
            <a:r>
              <a:rPr dirty="0"/>
              <a:t>Lorem Ipsum has been the industry's unknown printer took a galley of type and scrambled it to make a type.</a:t>
            </a:r>
          </a:p>
        </p:txBody>
      </p:sp>
      <p:sp>
        <p:nvSpPr>
          <p:cNvPr id="146" name="Shape 146"/>
          <p:cNvSpPr/>
          <p:nvPr/>
        </p:nvSpPr>
        <p:spPr>
          <a:xfrm>
            <a:off x="1687959" y="7963904"/>
            <a:ext cx="5855683" cy="101600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90000"/>
              </a:lnSpc>
              <a:defRPr sz="6000" b="1">
                <a:solidFill>
                  <a:srgbClr val="282828"/>
                </a:solidFill>
                <a:latin typeface="Signika"/>
                <a:ea typeface="Signika"/>
                <a:cs typeface="Signika"/>
                <a:sym typeface="Signika"/>
              </a:defRPr>
            </a:lvl1pPr>
          </a:lstStyle>
          <a:p>
            <a:r>
              <a:t>Antony Stark</a:t>
            </a:r>
          </a:p>
        </p:txBody>
      </p:sp>
      <p:sp>
        <p:nvSpPr>
          <p:cNvPr id="147" name="Shape 147"/>
          <p:cNvSpPr/>
          <p:nvPr/>
        </p:nvSpPr>
        <p:spPr>
          <a:xfrm>
            <a:off x="1963583" y="2016761"/>
            <a:ext cx="5304435" cy="5304433"/>
          </a:xfrm>
          <a:prstGeom prst="ellipse">
            <a:avLst/>
          </a:prstGeom>
          <a:noFill/>
          <a:ln w="63500" cap="flat">
            <a:solidFill>
              <a:srgbClr val="03C0F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49" name="Shape 149"/>
          <p:cNvSpPr/>
          <p:nvPr/>
        </p:nvSpPr>
        <p:spPr>
          <a:xfrm>
            <a:off x="9332914" y="9324431"/>
            <a:ext cx="5718173" cy="232400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lvl1pPr algn="ctr"/>
          </a:lstStyle>
          <a:p>
            <a:r>
              <a:t>Lorem Ipsum is simply dummy text of the printing and typesetting industry. Lorem Ipsum has been the industry's unknown printer took a galley of type and scrambled it to make a type.</a:t>
            </a:r>
          </a:p>
        </p:txBody>
      </p:sp>
      <p:sp>
        <p:nvSpPr>
          <p:cNvPr id="151" name="Shape 151"/>
          <p:cNvSpPr/>
          <p:nvPr/>
        </p:nvSpPr>
        <p:spPr>
          <a:xfrm>
            <a:off x="9264159" y="7963903"/>
            <a:ext cx="5855683" cy="101600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90000"/>
              </a:lnSpc>
              <a:defRPr sz="6000" b="1">
                <a:solidFill>
                  <a:srgbClr val="282828"/>
                </a:solidFill>
                <a:latin typeface="Signika"/>
                <a:ea typeface="Signika"/>
                <a:cs typeface="Signika"/>
                <a:sym typeface="Signika"/>
              </a:defRPr>
            </a:lvl1pPr>
          </a:lstStyle>
          <a:p>
            <a:r>
              <a:t>Andy Freeman</a:t>
            </a:r>
          </a:p>
        </p:txBody>
      </p:sp>
      <p:sp>
        <p:nvSpPr>
          <p:cNvPr id="152" name="Shape 152"/>
          <p:cNvSpPr/>
          <p:nvPr/>
        </p:nvSpPr>
        <p:spPr>
          <a:xfrm>
            <a:off x="9539784" y="2016761"/>
            <a:ext cx="5304434" cy="5304433"/>
          </a:xfrm>
          <a:prstGeom prst="ellipse">
            <a:avLst/>
          </a:prstGeom>
          <a:noFill/>
          <a:ln w="63500" cap="flat">
            <a:solidFill>
              <a:srgbClr val="03C0F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54" name="Shape 154"/>
          <p:cNvSpPr/>
          <p:nvPr/>
        </p:nvSpPr>
        <p:spPr>
          <a:xfrm>
            <a:off x="16909114" y="9324431"/>
            <a:ext cx="5718173" cy="232400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lvl1pPr algn="ctr"/>
          </a:lstStyle>
          <a:p>
            <a:r>
              <a:t>Lorem Ipsum is simply dummy text of the printing and typesetting industry. Lorem Ipsum has been the industry's unknown printer took a galley of type and scrambled it to make a type.</a:t>
            </a:r>
          </a:p>
        </p:txBody>
      </p:sp>
      <p:sp>
        <p:nvSpPr>
          <p:cNvPr id="156" name="Shape 156"/>
          <p:cNvSpPr/>
          <p:nvPr/>
        </p:nvSpPr>
        <p:spPr>
          <a:xfrm>
            <a:off x="16840359" y="7963903"/>
            <a:ext cx="5855683" cy="101600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90000"/>
              </a:lnSpc>
              <a:defRPr sz="6000" b="1">
                <a:solidFill>
                  <a:srgbClr val="282828"/>
                </a:solidFill>
                <a:latin typeface="Signika"/>
                <a:ea typeface="Signika"/>
                <a:cs typeface="Signika"/>
                <a:sym typeface="Signika"/>
              </a:defRPr>
            </a:lvl1pPr>
          </a:lstStyle>
          <a:p>
            <a:r>
              <a:t>Mary Lee</a:t>
            </a:r>
          </a:p>
        </p:txBody>
      </p:sp>
      <p:sp>
        <p:nvSpPr>
          <p:cNvPr id="157" name="Shape 157"/>
          <p:cNvSpPr/>
          <p:nvPr/>
        </p:nvSpPr>
        <p:spPr>
          <a:xfrm>
            <a:off x="17115984" y="2016761"/>
            <a:ext cx="5304434" cy="5304433"/>
          </a:xfrm>
          <a:prstGeom prst="ellipse">
            <a:avLst/>
          </a:prstGeom>
          <a:noFill/>
          <a:ln w="63500" cap="flat">
            <a:solidFill>
              <a:srgbClr val="03C0FE"/>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43" name="Shape 14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41</a:t>
            </a:fld>
            <a:endParaRP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1909424" y="1882915"/>
            <a:ext cx="9595432" cy="9595426"/>
          </a:xfrm>
          <a:prstGeom prst="ellipse">
            <a:avLst/>
          </a:prstGeom>
          <a:solidFill>
            <a:schemeClr val="bg2"/>
          </a:solidFill>
        </p:spPr>
      </p:sp>
      <p:sp>
        <p:nvSpPr>
          <p:cNvPr id="164" name="Shape 164"/>
          <p:cNvSpPr/>
          <p:nvPr/>
        </p:nvSpPr>
        <p:spPr>
          <a:xfrm>
            <a:off x="4181429" y="4154916"/>
            <a:ext cx="5051424" cy="5051424"/>
          </a:xfrm>
          <a:prstGeom prst="ellipse">
            <a:avLst/>
          </a:prstGeom>
          <a:solidFill>
            <a:srgbClr val="FFFFFF"/>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165" name="Shape 165"/>
          <p:cNvSpPr/>
          <p:nvPr/>
        </p:nvSpPr>
        <p:spPr>
          <a:xfrm>
            <a:off x="4831001" y="4804488"/>
            <a:ext cx="3752279" cy="3752280"/>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160" name="Shape 160"/>
          <p:cNvSpPr/>
          <p:nvPr/>
        </p:nvSpPr>
        <p:spPr>
          <a:xfrm>
            <a:off x="13412240" y="1516988"/>
            <a:ext cx="8216928" cy="742124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nSpc>
                <a:spcPct val="90000"/>
              </a:lnSpc>
              <a:defRPr sz="11000" b="1">
                <a:solidFill>
                  <a:srgbClr val="282828"/>
                </a:solidFill>
                <a:latin typeface="Signika"/>
                <a:ea typeface="Signika"/>
                <a:cs typeface="Signika"/>
                <a:sym typeface="Signika"/>
              </a:defRPr>
            </a:lvl1pPr>
          </a:lstStyle>
          <a:p>
            <a:r>
              <a:t>Text Information Demo</a:t>
            </a:r>
          </a:p>
        </p:txBody>
      </p:sp>
      <p:sp>
        <p:nvSpPr>
          <p:cNvPr id="161" name="Shape 161"/>
          <p:cNvSpPr/>
          <p:nvPr/>
        </p:nvSpPr>
        <p:spPr>
          <a:xfrm>
            <a:off x="13532897" y="7384624"/>
            <a:ext cx="8390522" cy="5238072"/>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dirty="0"/>
              <a:t>Lorem Ipsum is simply dummy text of the printing and typesetting industry. Lorem Ipsum has been the industry's unknown printer took a galley of type and scrambled it to make a type specimen book. It has survived not only five centuries, but also the leap into electronic typesetting, remaining essentially unchanged. It was popularised in the Lorem has survived not only five centuries, but also the dummy text of the printing and typesetting industry. Lorem Ipsum has been the industry's standard dummy text ever since the 1500s, when an unknown printer took a</a:t>
            </a:r>
          </a:p>
        </p:txBody>
      </p:sp>
      <p:sp>
        <p:nvSpPr>
          <p:cNvPr id="162" name="Shape 162"/>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42</a:t>
            </a:fld>
            <a:endParaRP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7" name="Shape 167"/>
          <p:cNvSpPr/>
          <p:nvPr/>
        </p:nvSpPr>
        <p:spPr>
          <a:xfrm>
            <a:off x="5403885" y="1451723"/>
            <a:ext cx="13576230" cy="2362028"/>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ctr">
              <a:lnSpc>
                <a:spcPct val="90000"/>
              </a:lnSpc>
              <a:defRPr sz="11000" b="1">
                <a:solidFill>
                  <a:srgbClr val="282828"/>
                </a:solidFill>
                <a:latin typeface="Signika"/>
                <a:ea typeface="Signika"/>
                <a:cs typeface="Signika"/>
                <a:sym typeface="Signika"/>
              </a:defRPr>
            </a:lvl1pPr>
          </a:lstStyle>
          <a:p>
            <a:r>
              <a:t>Text Information</a:t>
            </a:r>
          </a:p>
        </p:txBody>
      </p:sp>
      <p:sp>
        <p:nvSpPr>
          <p:cNvPr id="168" name="Shape 168"/>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43</a:t>
            </a:fld>
            <a:endParaRPr/>
          </a:p>
        </p:txBody>
      </p:sp>
      <p:grpSp>
        <p:nvGrpSpPr>
          <p:cNvPr id="189" name="Group 189"/>
          <p:cNvGrpSpPr/>
          <p:nvPr/>
        </p:nvGrpSpPr>
        <p:grpSpPr>
          <a:xfrm>
            <a:off x="2047809" y="4292521"/>
            <a:ext cx="20288382" cy="7415775"/>
            <a:chOff x="0" y="0"/>
            <a:chExt cx="20288380" cy="7415774"/>
          </a:xfrm>
        </p:grpSpPr>
        <p:grpSp>
          <p:nvGrpSpPr>
            <p:cNvPr id="173" name="Group 173"/>
            <p:cNvGrpSpPr/>
            <p:nvPr/>
          </p:nvGrpSpPr>
          <p:grpSpPr>
            <a:xfrm>
              <a:off x="0" y="0"/>
              <a:ext cx="4309358" cy="7415774"/>
              <a:chOff x="0" y="0"/>
              <a:chExt cx="4309357" cy="7415773"/>
            </a:xfrm>
          </p:grpSpPr>
          <p:sp>
            <p:nvSpPr>
              <p:cNvPr id="169" name="Shape 169"/>
              <p:cNvSpPr/>
              <p:nvPr/>
            </p:nvSpPr>
            <p:spPr>
              <a:xfrm>
                <a:off x="447926" y="0"/>
                <a:ext cx="3413505" cy="3413504"/>
              </a:xfrm>
              <a:prstGeom prst="ellipse">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70" name="Shape 170"/>
              <p:cNvSpPr/>
              <p:nvPr/>
            </p:nvSpPr>
            <p:spPr>
              <a:xfrm>
                <a:off x="867675" y="1020852"/>
                <a:ext cx="2574007" cy="13717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defTabSz="642937">
                  <a:spcBef>
                    <a:spcPts val="430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10000" baseline="-1999">
                    <a:solidFill>
                      <a:srgbClr val="FFFFFF"/>
                    </a:solidFill>
                    <a:latin typeface="et-line"/>
                    <a:ea typeface="et-line"/>
                    <a:cs typeface="et-line"/>
                    <a:sym typeface="et-line"/>
                  </a:defRPr>
                </a:lvl1pPr>
              </a:lstStyle>
              <a:p>
                <a:r>
                  <a:t></a:t>
                </a:r>
              </a:p>
            </p:txBody>
          </p:sp>
          <p:sp>
            <p:nvSpPr>
              <p:cNvPr id="171" name="Shape 171"/>
              <p:cNvSpPr/>
              <p:nvPr/>
            </p:nvSpPr>
            <p:spPr>
              <a:xfrm>
                <a:off x="165678" y="4773766"/>
                <a:ext cx="3978000" cy="264200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lvl1pPr algn="ctr"/>
              </a:lstStyle>
              <a:p>
                <a:r>
                  <a:rPr dirty="0"/>
                  <a:t>Lorem Ipsum is simply dummy text of the printing industry's unknown printer took a galley of type and scrambled it to make.</a:t>
                </a:r>
              </a:p>
            </p:txBody>
          </p:sp>
          <p:sp>
            <p:nvSpPr>
              <p:cNvPr id="172" name="Shape 172"/>
              <p:cNvSpPr/>
              <p:nvPr/>
            </p:nvSpPr>
            <p:spPr>
              <a:xfrm>
                <a:off x="0" y="3945181"/>
                <a:ext cx="4309357" cy="71120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90000"/>
                  </a:lnSpc>
                  <a:defRPr sz="4000" b="1">
                    <a:solidFill>
                      <a:srgbClr val="282828"/>
                    </a:solidFill>
                    <a:latin typeface="Signika"/>
                    <a:ea typeface="Signika"/>
                    <a:cs typeface="Signika"/>
                    <a:sym typeface="Signika"/>
                  </a:defRPr>
                </a:lvl1pPr>
              </a:lstStyle>
              <a:p>
                <a:r>
                  <a:t>Project name</a:t>
                </a:r>
              </a:p>
            </p:txBody>
          </p:sp>
        </p:grpSp>
        <p:grpSp>
          <p:nvGrpSpPr>
            <p:cNvPr id="178" name="Group 178"/>
            <p:cNvGrpSpPr/>
            <p:nvPr/>
          </p:nvGrpSpPr>
          <p:grpSpPr>
            <a:xfrm>
              <a:off x="5326341" y="0"/>
              <a:ext cx="4309358" cy="7176206"/>
              <a:chOff x="0" y="0"/>
              <a:chExt cx="4309357" cy="7176205"/>
            </a:xfrm>
          </p:grpSpPr>
          <p:sp>
            <p:nvSpPr>
              <p:cNvPr id="174" name="Shape 174"/>
              <p:cNvSpPr/>
              <p:nvPr/>
            </p:nvSpPr>
            <p:spPr>
              <a:xfrm>
                <a:off x="447926" y="0"/>
                <a:ext cx="3413505" cy="3413504"/>
              </a:xfrm>
              <a:prstGeom prst="ellipse">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75" name="Shape 175"/>
              <p:cNvSpPr/>
              <p:nvPr/>
            </p:nvSpPr>
            <p:spPr>
              <a:xfrm>
                <a:off x="887553" y="1020852"/>
                <a:ext cx="2574007" cy="13717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defTabSz="642937">
                  <a:spcBef>
                    <a:spcPts val="430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10000" baseline="-1999">
                    <a:solidFill>
                      <a:srgbClr val="FFFFFF"/>
                    </a:solidFill>
                    <a:latin typeface="et-line"/>
                    <a:ea typeface="et-line"/>
                    <a:cs typeface="et-line"/>
                    <a:sym typeface="et-line"/>
                  </a:defRPr>
                </a:lvl1pPr>
              </a:lstStyle>
              <a:p>
                <a:r>
                  <a:t></a:t>
                </a:r>
              </a:p>
            </p:txBody>
          </p:sp>
          <p:sp>
            <p:nvSpPr>
              <p:cNvPr id="176" name="Shape 176"/>
              <p:cNvSpPr/>
              <p:nvPr/>
            </p:nvSpPr>
            <p:spPr>
              <a:xfrm>
                <a:off x="165678" y="4773766"/>
                <a:ext cx="3978000" cy="240243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lvl1pPr algn="ctr"/>
              </a:lstStyle>
              <a:p>
                <a:r>
                  <a:t>Lorem Ipsum is simply dummy text of the printing industry's unknown printer took a galley of type and scrambled it to make.</a:t>
                </a:r>
              </a:p>
            </p:txBody>
          </p:sp>
          <p:sp>
            <p:nvSpPr>
              <p:cNvPr id="177" name="Shape 177"/>
              <p:cNvSpPr/>
              <p:nvPr/>
            </p:nvSpPr>
            <p:spPr>
              <a:xfrm>
                <a:off x="0" y="3945181"/>
                <a:ext cx="4309357" cy="71120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90000"/>
                  </a:lnSpc>
                  <a:defRPr sz="4000" b="1">
                    <a:solidFill>
                      <a:srgbClr val="282828"/>
                    </a:solidFill>
                    <a:latin typeface="Signika"/>
                    <a:ea typeface="Signika"/>
                    <a:cs typeface="Signika"/>
                    <a:sym typeface="Signika"/>
                  </a:defRPr>
                </a:lvl1pPr>
              </a:lstStyle>
              <a:p>
                <a:r>
                  <a:t>Project name</a:t>
                </a:r>
              </a:p>
            </p:txBody>
          </p:sp>
        </p:grpSp>
        <p:grpSp>
          <p:nvGrpSpPr>
            <p:cNvPr id="183" name="Group 183"/>
            <p:cNvGrpSpPr/>
            <p:nvPr/>
          </p:nvGrpSpPr>
          <p:grpSpPr>
            <a:xfrm>
              <a:off x="10652683" y="0"/>
              <a:ext cx="4309358" cy="7176206"/>
              <a:chOff x="0" y="0"/>
              <a:chExt cx="4309357" cy="7176205"/>
            </a:xfrm>
          </p:grpSpPr>
          <p:sp>
            <p:nvSpPr>
              <p:cNvPr id="179" name="Shape 179"/>
              <p:cNvSpPr/>
              <p:nvPr/>
            </p:nvSpPr>
            <p:spPr>
              <a:xfrm>
                <a:off x="447926" y="0"/>
                <a:ext cx="3413505" cy="3413504"/>
              </a:xfrm>
              <a:prstGeom prst="ellipse">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80" name="Shape 180"/>
              <p:cNvSpPr/>
              <p:nvPr/>
            </p:nvSpPr>
            <p:spPr>
              <a:xfrm>
                <a:off x="887553" y="1020852"/>
                <a:ext cx="2574007" cy="13717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defTabSz="642937">
                  <a:spcBef>
                    <a:spcPts val="430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10000" baseline="-1999">
                    <a:solidFill>
                      <a:srgbClr val="FFFFFF"/>
                    </a:solidFill>
                    <a:latin typeface="et-line"/>
                    <a:ea typeface="et-line"/>
                    <a:cs typeface="et-line"/>
                    <a:sym typeface="et-line"/>
                  </a:defRPr>
                </a:lvl1pPr>
              </a:lstStyle>
              <a:p>
                <a:r>
                  <a:t></a:t>
                </a:r>
              </a:p>
            </p:txBody>
          </p:sp>
          <p:sp>
            <p:nvSpPr>
              <p:cNvPr id="181" name="Shape 181"/>
              <p:cNvSpPr/>
              <p:nvPr/>
            </p:nvSpPr>
            <p:spPr>
              <a:xfrm>
                <a:off x="165678" y="4773766"/>
                <a:ext cx="3978000" cy="240243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lvl1pPr algn="ctr"/>
              </a:lstStyle>
              <a:p>
                <a:r>
                  <a:t>Lorem Ipsum is simply dummy text of the printing industry's unknown printer took a galley of type and scrambled it to make.</a:t>
                </a:r>
              </a:p>
            </p:txBody>
          </p:sp>
          <p:sp>
            <p:nvSpPr>
              <p:cNvPr id="182" name="Shape 182"/>
              <p:cNvSpPr/>
              <p:nvPr/>
            </p:nvSpPr>
            <p:spPr>
              <a:xfrm>
                <a:off x="0" y="3945181"/>
                <a:ext cx="4309357" cy="71120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90000"/>
                  </a:lnSpc>
                  <a:defRPr sz="4000" b="1">
                    <a:solidFill>
                      <a:srgbClr val="282828"/>
                    </a:solidFill>
                    <a:latin typeface="Signika"/>
                    <a:ea typeface="Signika"/>
                    <a:cs typeface="Signika"/>
                    <a:sym typeface="Signika"/>
                  </a:defRPr>
                </a:lvl1pPr>
              </a:lstStyle>
              <a:p>
                <a:r>
                  <a:t>Project name</a:t>
                </a:r>
              </a:p>
            </p:txBody>
          </p:sp>
        </p:grpSp>
        <p:grpSp>
          <p:nvGrpSpPr>
            <p:cNvPr id="188" name="Group 188"/>
            <p:cNvGrpSpPr/>
            <p:nvPr/>
          </p:nvGrpSpPr>
          <p:grpSpPr>
            <a:xfrm>
              <a:off x="15979023" y="0"/>
              <a:ext cx="4309357" cy="7176205"/>
              <a:chOff x="0" y="0"/>
              <a:chExt cx="4309356" cy="7176204"/>
            </a:xfrm>
          </p:grpSpPr>
          <p:sp>
            <p:nvSpPr>
              <p:cNvPr id="184" name="Shape 184"/>
              <p:cNvSpPr/>
              <p:nvPr/>
            </p:nvSpPr>
            <p:spPr>
              <a:xfrm>
                <a:off x="447926" y="0"/>
                <a:ext cx="3413505" cy="3413504"/>
              </a:xfrm>
              <a:prstGeom prst="ellipse">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85" name="Shape 185"/>
              <p:cNvSpPr/>
              <p:nvPr/>
            </p:nvSpPr>
            <p:spPr>
              <a:xfrm>
                <a:off x="867675" y="1020852"/>
                <a:ext cx="2574007" cy="137179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defTabSz="642937">
                  <a:spcBef>
                    <a:spcPts val="430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10000" baseline="-1999">
                    <a:solidFill>
                      <a:srgbClr val="FFFFFF"/>
                    </a:solidFill>
                    <a:latin typeface="et-line"/>
                    <a:ea typeface="et-line"/>
                    <a:cs typeface="et-line"/>
                    <a:sym typeface="et-line"/>
                  </a:defRPr>
                </a:lvl1pPr>
              </a:lstStyle>
              <a:p>
                <a:r>
                  <a:t></a:t>
                </a:r>
              </a:p>
            </p:txBody>
          </p:sp>
          <p:sp>
            <p:nvSpPr>
              <p:cNvPr id="186" name="Shape 186"/>
              <p:cNvSpPr/>
              <p:nvPr/>
            </p:nvSpPr>
            <p:spPr>
              <a:xfrm>
                <a:off x="165678" y="4773766"/>
                <a:ext cx="3978000" cy="240243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lvl1pPr algn="ctr"/>
              </a:lstStyle>
              <a:p>
                <a:r>
                  <a:t>Lorem Ipsum is simply dummy text of the printing industry's unknown printer took a galley of type and scrambled it to make.</a:t>
                </a:r>
              </a:p>
            </p:txBody>
          </p:sp>
          <p:sp>
            <p:nvSpPr>
              <p:cNvPr id="187" name="Shape 187"/>
              <p:cNvSpPr/>
              <p:nvPr/>
            </p:nvSpPr>
            <p:spPr>
              <a:xfrm>
                <a:off x="0" y="3945181"/>
                <a:ext cx="4309357" cy="71120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90000"/>
                  </a:lnSpc>
                  <a:defRPr sz="4000" b="1">
                    <a:solidFill>
                      <a:srgbClr val="282828"/>
                    </a:solidFill>
                    <a:latin typeface="Signika"/>
                    <a:ea typeface="Signika"/>
                    <a:cs typeface="Signika"/>
                    <a:sym typeface="Signika"/>
                  </a:defRPr>
                </a:lvl1pPr>
              </a:lstStyle>
              <a:p>
                <a:r>
                  <a:t>Project name</a:t>
                </a:r>
              </a:p>
            </p:txBody>
          </p:sp>
        </p:grpSp>
      </p:gr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1" name="Shape 191"/>
          <p:cNvSpPr/>
          <p:nvPr/>
        </p:nvSpPr>
        <p:spPr>
          <a:xfrm>
            <a:off x="10506423" y="4503304"/>
            <a:ext cx="3373340" cy="337334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192" name="Shape 192"/>
          <p:cNvSpPr/>
          <p:nvPr/>
        </p:nvSpPr>
        <p:spPr>
          <a:xfrm>
            <a:off x="17689864" y="4503304"/>
            <a:ext cx="3373340" cy="337334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193" name="Shape 193"/>
          <p:cNvSpPr/>
          <p:nvPr/>
        </p:nvSpPr>
        <p:spPr>
          <a:xfrm>
            <a:off x="3322983" y="4503304"/>
            <a:ext cx="3373340" cy="337334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194" name="Shape 194"/>
          <p:cNvSpPr/>
          <p:nvPr/>
        </p:nvSpPr>
        <p:spPr>
          <a:xfrm>
            <a:off x="9998572" y="8505102"/>
            <a:ext cx="4389044" cy="314196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pPr algn="ctr"/>
            <a:r>
              <a:rPr dirty="0"/>
              <a:t>Lorem Ipsum is simply typesetting type industry. </a:t>
            </a:r>
          </a:p>
          <a:p>
            <a:pPr algn="ctr"/>
            <a:r>
              <a:rPr dirty="0"/>
              <a:t>Lorem Ipsum has been the industry's unknown printer </a:t>
            </a:r>
          </a:p>
          <a:p>
            <a:pPr algn="ctr"/>
            <a:r>
              <a:rPr dirty="0"/>
              <a:t>scrambled it to make a type.</a:t>
            </a:r>
          </a:p>
        </p:txBody>
      </p:sp>
      <p:sp>
        <p:nvSpPr>
          <p:cNvPr id="195" name="Shape 195"/>
          <p:cNvSpPr/>
          <p:nvPr/>
        </p:nvSpPr>
        <p:spPr>
          <a:xfrm>
            <a:off x="9471722" y="2371386"/>
            <a:ext cx="5440556" cy="101600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ctr">
              <a:lnSpc>
                <a:spcPct val="90000"/>
              </a:lnSpc>
              <a:defRPr sz="6000" b="1">
                <a:solidFill>
                  <a:srgbClr val="282828"/>
                </a:solidFill>
                <a:latin typeface="Signika"/>
                <a:ea typeface="Signika"/>
                <a:cs typeface="Signika"/>
                <a:sym typeface="Signika"/>
              </a:defRPr>
            </a:lvl1pPr>
          </a:lstStyle>
          <a:p>
            <a:r>
              <a:t>Best</a:t>
            </a:r>
          </a:p>
        </p:txBody>
      </p:sp>
      <p:sp>
        <p:nvSpPr>
          <p:cNvPr id="196" name="Shape 196"/>
          <p:cNvSpPr/>
          <p:nvPr/>
        </p:nvSpPr>
        <p:spPr>
          <a:xfrm>
            <a:off x="10511344" y="3507144"/>
            <a:ext cx="3361310" cy="355601"/>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ctr">
              <a:defRPr sz="1800" cap="all" spc="360">
                <a:solidFill>
                  <a:srgbClr val="818181"/>
                </a:solidFill>
                <a:latin typeface="+mn-lt"/>
                <a:ea typeface="+mn-ea"/>
                <a:cs typeface="+mn-cs"/>
                <a:sym typeface="Montserrat-Regular"/>
              </a:defRPr>
            </a:lvl1pPr>
          </a:lstStyle>
          <a:p>
            <a:r>
              <a:t>demo information</a:t>
            </a:r>
          </a:p>
        </p:txBody>
      </p:sp>
      <p:grpSp>
        <p:nvGrpSpPr>
          <p:cNvPr id="200" name="Group 200"/>
          <p:cNvGrpSpPr/>
          <p:nvPr/>
        </p:nvGrpSpPr>
        <p:grpSpPr>
          <a:xfrm>
            <a:off x="11004005" y="5082643"/>
            <a:ext cx="2252184" cy="1980467"/>
            <a:chOff x="0" y="-95249"/>
            <a:chExt cx="2252182" cy="1980466"/>
          </a:xfrm>
        </p:grpSpPr>
        <p:sp>
          <p:nvSpPr>
            <p:cNvPr id="197" name="Shape 197"/>
            <p:cNvSpPr/>
            <p:nvPr/>
          </p:nvSpPr>
          <p:spPr>
            <a:xfrm>
              <a:off x="484237" y="-95250"/>
              <a:ext cx="1569721" cy="179070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r">
                <a:lnSpc>
                  <a:spcPct val="90000"/>
                </a:lnSpc>
                <a:defRPr sz="11000" b="1">
                  <a:solidFill>
                    <a:srgbClr val="FFFFFF"/>
                  </a:solidFill>
                  <a:latin typeface="Signika"/>
                  <a:ea typeface="Signika"/>
                  <a:cs typeface="Signika"/>
                  <a:sym typeface="Signika"/>
                </a:defRPr>
              </a:lvl1pPr>
            </a:lstStyle>
            <a:p>
              <a:r>
                <a:t>25</a:t>
              </a:r>
            </a:p>
          </p:txBody>
        </p:sp>
        <p:sp>
          <p:nvSpPr>
            <p:cNvPr id="198" name="Shape 198"/>
            <p:cNvSpPr/>
            <p:nvPr/>
          </p:nvSpPr>
          <p:spPr>
            <a:xfrm>
              <a:off x="0" y="215082"/>
              <a:ext cx="831288" cy="71120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90000"/>
                </a:lnSpc>
                <a:defRPr sz="4000" b="1">
                  <a:solidFill>
                    <a:srgbClr val="FFFFFF"/>
                  </a:solidFill>
                  <a:latin typeface="Signika"/>
                  <a:ea typeface="Signika"/>
                  <a:cs typeface="Signika"/>
                  <a:sym typeface="Signika"/>
                </a:defRPr>
              </a:lvl1pPr>
            </a:lstStyle>
            <a:p>
              <a:r>
                <a:t>$</a:t>
              </a:r>
            </a:p>
          </p:txBody>
        </p:sp>
        <p:sp>
          <p:nvSpPr>
            <p:cNvPr id="199" name="Shape 199"/>
            <p:cNvSpPr/>
            <p:nvPr/>
          </p:nvSpPr>
          <p:spPr>
            <a:xfrm>
              <a:off x="932090" y="1429211"/>
              <a:ext cx="1320093" cy="45600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defRPr>
                  <a:solidFill>
                    <a:srgbClr val="F3F3F3"/>
                  </a:solidFill>
                </a:defRPr>
              </a:lvl1pPr>
            </a:lstStyle>
            <a:p>
              <a:r>
                <a:t>/month</a:t>
              </a:r>
            </a:p>
          </p:txBody>
        </p:sp>
      </p:grpSp>
      <p:sp>
        <p:nvSpPr>
          <p:cNvPr id="201" name="Shape 201"/>
          <p:cNvSpPr/>
          <p:nvPr/>
        </p:nvSpPr>
        <p:spPr>
          <a:xfrm>
            <a:off x="17182013" y="8505102"/>
            <a:ext cx="4389044" cy="314196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pPr algn="ctr"/>
            <a:r>
              <a:rPr dirty="0"/>
              <a:t>Lorem Ipsum is simply typesetting type industry. </a:t>
            </a:r>
          </a:p>
          <a:p>
            <a:pPr algn="ctr"/>
            <a:r>
              <a:rPr dirty="0"/>
              <a:t>Lorem Ipsum has been the industry's unknown printer </a:t>
            </a:r>
          </a:p>
          <a:p>
            <a:pPr algn="ctr"/>
            <a:r>
              <a:rPr dirty="0"/>
              <a:t>scrambled it to make a type.</a:t>
            </a:r>
          </a:p>
        </p:txBody>
      </p:sp>
      <p:sp>
        <p:nvSpPr>
          <p:cNvPr id="202" name="Shape 202"/>
          <p:cNvSpPr/>
          <p:nvPr/>
        </p:nvSpPr>
        <p:spPr>
          <a:xfrm>
            <a:off x="16655163" y="2371386"/>
            <a:ext cx="5440555" cy="101600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ctr">
              <a:lnSpc>
                <a:spcPct val="90000"/>
              </a:lnSpc>
              <a:defRPr sz="6000" b="1">
                <a:solidFill>
                  <a:srgbClr val="282828"/>
                </a:solidFill>
                <a:latin typeface="Signika"/>
                <a:ea typeface="Signika"/>
                <a:cs typeface="Signika"/>
                <a:sym typeface="Signika"/>
              </a:defRPr>
            </a:lvl1pPr>
          </a:lstStyle>
          <a:p>
            <a:r>
              <a:t>Gold</a:t>
            </a:r>
          </a:p>
        </p:txBody>
      </p:sp>
      <p:sp>
        <p:nvSpPr>
          <p:cNvPr id="203" name="Shape 203"/>
          <p:cNvSpPr/>
          <p:nvPr/>
        </p:nvSpPr>
        <p:spPr>
          <a:xfrm>
            <a:off x="17694786" y="3507144"/>
            <a:ext cx="3361310" cy="355601"/>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ctr">
              <a:defRPr sz="1800" cap="all" spc="360">
                <a:solidFill>
                  <a:srgbClr val="818181"/>
                </a:solidFill>
                <a:latin typeface="+mn-lt"/>
                <a:ea typeface="+mn-ea"/>
                <a:cs typeface="+mn-cs"/>
                <a:sym typeface="Montserrat-Regular"/>
              </a:defRPr>
            </a:lvl1pPr>
          </a:lstStyle>
          <a:p>
            <a:r>
              <a:t>demo information</a:t>
            </a:r>
          </a:p>
        </p:txBody>
      </p:sp>
      <p:grpSp>
        <p:nvGrpSpPr>
          <p:cNvPr id="207" name="Group 207"/>
          <p:cNvGrpSpPr/>
          <p:nvPr/>
        </p:nvGrpSpPr>
        <p:grpSpPr>
          <a:xfrm>
            <a:off x="18187446" y="5082643"/>
            <a:ext cx="2214083" cy="1980467"/>
            <a:chOff x="38100" y="-95249"/>
            <a:chExt cx="2214082" cy="1980466"/>
          </a:xfrm>
        </p:grpSpPr>
        <p:sp>
          <p:nvSpPr>
            <p:cNvPr id="204" name="Shape 204"/>
            <p:cNvSpPr/>
            <p:nvPr/>
          </p:nvSpPr>
          <p:spPr>
            <a:xfrm>
              <a:off x="585837" y="-95250"/>
              <a:ext cx="1569721" cy="179070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nSpc>
                  <a:spcPct val="90000"/>
                </a:lnSpc>
                <a:defRPr sz="11000" b="1">
                  <a:solidFill>
                    <a:srgbClr val="FFFFFF"/>
                  </a:solidFill>
                  <a:latin typeface="Signika"/>
                  <a:ea typeface="Signika"/>
                  <a:cs typeface="Signika"/>
                  <a:sym typeface="Signika"/>
                </a:defRPr>
              </a:lvl1pPr>
            </a:lstStyle>
            <a:p>
              <a:r>
                <a:t>99</a:t>
              </a:r>
            </a:p>
          </p:txBody>
        </p:sp>
        <p:sp>
          <p:nvSpPr>
            <p:cNvPr id="205" name="Shape 205"/>
            <p:cNvSpPr/>
            <p:nvPr/>
          </p:nvSpPr>
          <p:spPr>
            <a:xfrm>
              <a:off x="38100" y="215082"/>
              <a:ext cx="831288" cy="71120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90000"/>
                </a:lnSpc>
                <a:defRPr sz="4000" b="1">
                  <a:solidFill>
                    <a:srgbClr val="FFFFFF"/>
                  </a:solidFill>
                  <a:latin typeface="Signika"/>
                  <a:ea typeface="Signika"/>
                  <a:cs typeface="Signika"/>
                  <a:sym typeface="Signika"/>
                </a:defRPr>
              </a:lvl1pPr>
            </a:lstStyle>
            <a:p>
              <a:r>
                <a:t>$</a:t>
              </a:r>
            </a:p>
          </p:txBody>
        </p:sp>
        <p:sp>
          <p:nvSpPr>
            <p:cNvPr id="206" name="Shape 206"/>
            <p:cNvSpPr/>
            <p:nvPr/>
          </p:nvSpPr>
          <p:spPr>
            <a:xfrm>
              <a:off x="932090" y="1429211"/>
              <a:ext cx="1320093" cy="45600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defRPr>
                  <a:solidFill>
                    <a:srgbClr val="F3F3F3"/>
                  </a:solidFill>
                </a:defRPr>
              </a:lvl1pPr>
            </a:lstStyle>
            <a:p>
              <a:r>
                <a:t>/month</a:t>
              </a:r>
            </a:p>
          </p:txBody>
        </p:sp>
      </p:grpSp>
      <p:sp>
        <p:nvSpPr>
          <p:cNvPr id="208" name="Shape 208"/>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44</a:t>
            </a:fld>
            <a:endParaRPr/>
          </a:p>
        </p:txBody>
      </p:sp>
      <p:sp>
        <p:nvSpPr>
          <p:cNvPr id="209" name="Shape 209"/>
          <p:cNvSpPr/>
          <p:nvPr/>
        </p:nvSpPr>
        <p:spPr>
          <a:xfrm>
            <a:off x="2815131" y="8505102"/>
            <a:ext cx="4389044" cy="314196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pPr algn="ctr"/>
            <a:r>
              <a:rPr dirty="0"/>
              <a:t>Lorem Ipsum is simply typesetting type industry. </a:t>
            </a:r>
          </a:p>
          <a:p>
            <a:pPr algn="ctr"/>
            <a:r>
              <a:rPr dirty="0"/>
              <a:t>Lorem Ipsum has been the industry's unknown printer </a:t>
            </a:r>
          </a:p>
          <a:p>
            <a:pPr algn="ctr"/>
            <a:r>
              <a:rPr dirty="0"/>
              <a:t>scrambled it to make a type.</a:t>
            </a:r>
          </a:p>
        </p:txBody>
      </p:sp>
      <p:sp>
        <p:nvSpPr>
          <p:cNvPr id="210" name="Shape 210"/>
          <p:cNvSpPr/>
          <p:nvPr/>
        </p:nvSpPr>
        <p:spPr>
          <a:xfrm>
            <a:off x="2288282" y="2371386"/>
            <a:ext cx="5440555" cy="101600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ctr">
              <a:lnSpc>
                <a:spcPct val="90000"/>
              </a:lnSpc>
              <a:defRPr sz="6000" b="1">
                <a:solidFill>
                  <a:srgbClr val="282828"/>
                </a:solidFill>
                <a:latin typeface="Signika"/>
                <a:ea typeface="Signika"/>
                <a:cs typeface="Signika"/>
                <a:sym typeface="Signika"/>
              </a:defRPr>
            </a:lvl1pPr>
          </a:lstStyle>
          <a:p>
            <a:r>
              <a:t>Standart</a:t>
            </a:r>
          </a:p>
        </p:txBody>
      </p:sp>
      <p:sp>
        <p:nvSpPr>
          <p:cNvPr id="211" name="Shape 211"/>
          <p:cNvSpPr/>
          <p:nvPr/>
        </p:nvSpPr>
        <p:spPr>
          <a:xfrm>
            <a:off x="3327904" y="3507144"/>
            <a:ext cx="3361310" cy="355601"/>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ctr">
              <a:defRPr sz="1800" cap="all" spc="360">
                <a:solidFill>
                  <a:srgbClr val="818181"/>
                </a:solidFill>
                <a:latin typeface="+mn-lt"/>
                <a:ea typeface="+mn-ea"/>
                <a:cs typeface="+mn-cs"/>
                <a:sym typeface="Montserrat-Regular"/>
              </a:defRPr>
            </a:lvl1pPr>
          </a:lstStyle>
          <a:p>
            <a:r>
              <a:t>demo information</a:t>
            </a:r>
          </a:p>
        </p:txBody>
      </p:sp>
      <p:grpSp>
        <p:nvGrpSpPr>
          <p:cNvPr id="215" name="Group 215"/>
          <p:cNvGrpSpPr/>
          <p:nvPr/>
        </p:nvGrpSpPr>
        <p:grpSpPr>
          <a:xfrm>
            <a:off x="3782465" y="5082643"/>
            <a:ext cx="2252183" cy="1980467"/>
            <a:chOff x="0" y="-95249"/>
            <a:chExt cx="2252182" cy="1980466"/>
          </a:xfrm>
        </p:grpSpPr>
        <p:sp>
          <p:nvSpPr>
            <p:cNvPr id="212" name="Shape 212"/>
            <p:cNvSpPr/>
            <p:nvPr/>
          </p:nvSpPr>
          <p:spPr>
            <a:xfrm>
              <a:off x="484237" y="-95250"/>
              <a:ext cx="1569721" cy="179070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ctr">
                <a:lnSpc>
                  <a:spcPct val="90000"/>
                </a:lnSpc>
                <a:defRPr sz="11000" b="1">
                  <a:solidFill>
                    <a:srgbClr val="FFFFFF"/>
                  </a:solidFill>
                  <a:latin typeface="Signika"/>
                  <a:ea typeface="Signika"/>
                  <a:cs typeface="Signika"/>
                  <a:sym typeface="Signika"/>
                </a:defRPr>
              </a:lvl1pPr>
            </a:lstStyle>
            <a:p>
              <a:r>
                <a:t>10</a:t>
              </a:r>
            </a:p>
          </p:txBody>
        </p:sp>
        <p:sp>
          <p:nvSpPr>
            <p:cNvPr id="213" name="Shape 213"/>
            <p:cNvSpPr/>
            <p:nvPr/>
          </p:nvSpPr>
          <p:spPr>
            <a:xfrm>
              <a:off x="0" y="215082"/>
              <a:ext cx="831288" cy="71120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90000"/>
                </a:lnSpc>
                <a:defRPr sz="4000" b="1">
                  <a:solidFill>
                    <a:srgbClr val="FFFFFF"/>
                  </a:solidFill>
                  <a:latin typeface="Signika"/>
                  <a:ea typeface="Signika"/>
                  <a:cs typeface="Signika"/>
                  <a:sym typeface="Signika"/>
                </a:defRPr>
              </a:lvl1pPr>
            </a:lstStyle>
            <a:p>
              <a:r>
                <a:t>$</a:t>
              </a:r>
            </a:p>
          </p:txBody>
        </p:sp>
        <p:sp>
          <p:nvSpPr>
            <p:cNvPr id="214" name="Shape 214"/>
            <p:cNvSpPr/>
            <p:nvPr/>
          </p:nvSpPr>
          <p:spPr>
            <a:xfrm>
              <a:off x="932090" y="1429211"/>
              <a:ext cx="1320093" cy="45600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defRPr>
                  <a:solidFill>
                    <a:srgbClr val="F3F3F3"/>
                  </a:solidFill>
                </a:defRPr>
              </a:lvl1pPr>
            </a:lstStyle>
            <a:p>
              <a:r>
                <a:t>/month</a:t>
              </a:r>
            </a:p>
          </p:txBody>
        </p:sp>
      </p:gr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17" name="Table 217"/>
          <p:cNvGraphicFramePr/>
          <p:nvPr/>
        </p:nvGraphicFramePr>
        <p:xfrm>
          <a:off x="2241658" y="1779976"/>
          <a:ext cx="19900671" cy="9491657"/>
        </p:xfrm>
        <a:graphic>
          <a:graphicData uri="http://schemas.openxmlformats.org/drawingml/2006/table">
            <a:tbl>
              <a:tblPr firstRow="1" firstCol="1" bandRow="1">
                <a:tableStyleId>{4C3C2611-4C71-4FC5-86AE-919BDF0F9419}</a:tableStyleId>
              </a:tblPr>
              <a:tblGrid>
                <a:gridCol w="5459991">
                  <a:extLst>
                    <a:ext uri="{9D8B030D-6E8A-4147-A177-3AD203B41FA5}">
                      <a16:colId xmlns:a16="http://schemas.microsoft.com/office/drawing/2014/main" val="20000"/>
                    </a:ext>
                  </a:extLst>
                </a:gridCol>
                <a:gridCol w="1203390">
                  <a:extLst>
                    <a:ext uri="{9D8B030D-6E8A-4147-A177-3AD203B41FA5}">
                      <a16:colId xmlns:a16="http://schemas.microsoft.com/office/drawing/2014/main" val="20001"/>
                    </a:ext>
                  </a:extLst>
                </a:gridCol>
                <a:gridCol w="1203390">
                  <a:extLst>
                    <a:ext uri="{9D8B030D-6E8A-4147-A177-3AD203B41FA5}">
                      <a16:colId xmlns:a16="http://schemas.microsoft.com/office/drawing/2014/main" val="20002"/>
                    </a:ext>
                  </a:extLst>
                </a:gridCol>
                <a:gridCol w="1203390">
                  <a:extLst>
                    <a:ext uri="{9D8B030D-6E8A-4147-A177-3AD203B41FA5}">
                      <a16:colId xmlns:a16="http://schemas.microsoft.com/office/drawing/2014/main" val="20003"/>
                    </a:ext>
                  </a:extLst>
                </a:gridCol>
                <a:gridCol w="1203390">
                  <a:extLst>
                    <a:ext uri="{9D8B030D-6E8A-4147-A177-3AD203B41FA5}">
                      <a16:colId xmlns:a16="http://schemas.microsoft.com/office/drawing/2014/main" val="20004"/>
                    </a:ext>
                  </a:extLst>
                </a:gridCol>
                <a:gridCol w="1203390">
                  <a:extLst>
                    <a:ext uri="{9D8B030D-6E8A-4147-A177-3AD203B41FA5}">
                      <a16:colId xmlns:a16="http://schemas.microsoft.com/office/drawing/2014/main" val="20005"/>
                    </a:ext>
                  </a:extLst>
                </a:gridCol>
                <a:gridCol w="1203390">
                  <a:extLst>
                    <a:ext uri="{9D8B030D-6E8A-4147-A177-3AD203B41FA5}">
                      <a16:colId xmlns:a16="http://schemas.microsoft.com/office/drawing/2014/main" val="20006"/>
                    </a:ext>
                  </a:extLst>
                </a:gridCol>
                <a:gridCol w="1203390">
                  <a:extLst>
                    <a:ext uri="{9D8B030D-6E8A-4147-A177-3AD203B41FA5}">
                      <a16:colId xmlns:a16="http://schemas.microsoft.com/office/drawing/2014/main" val="20007"/>
                    </a:ext>
                  </a:extLst>
                </a:gridCol>
                <a:gridCol w="1203390">
                  <a:extLst>
                    <a:ext uri="{9D8B030D-6E8A-4147-A177-3AD203B41FA5}">
                      <a16:colId xmlns:a16="http://schemas.microsoft.com/office/drawing/2014/main" val="20008"/>
                    </a:ext>
                  </a:extLst>
                </a:gridCol>
                <a:gridCol w="1203390">
                  <a:extLst>
                    <a:ext uri="{9D8B030D-6E8A-4147-A177-3AD203B41FA5}">
                      <a16:colId xmlns:a16="http://schemas.microsoft.com/office/drawing/2014/main" val="20009"/>
                    </a:ext>
                  </a:extLst>
                </a:gridCol>
                <a:gridCol w="1203390">
                  <a:extLst>
                    <a:ext uri="{9D8B030D-6E8A-4147-A177-3AD203B41FA5}">
                      <a16:colId xmlns:a16="http://schemas.microsoft.com/office/drawing/2014/main" val="20010"/>
                    </a:ext>
                  </a:extLst>
                </a:gridCol>
                <a:gridCol w="1203390">
                  <a:extLst>
                    <a:ext uri="{9D8B030D-6E8A-4147-A177-3AD203B41FA5}">
                      <a16:colId xmlns:a16="http://schemas.microsoft.com/office/drawing/2014/main" val="20011"/>
                    </a:ext>
                  </a:extLst>
                </a:gridCol>
                <a:gridCol w="1203390">
                  <a:extLst>
                    <a:ext uri="{9D8B030D-6E8A-4147-A177-3AD203B41FA5}">
                      <a16:colId xmlns:a16="http://schemas.microsoft.com/office/drawing/2014/main" val="20012"/>
                    </a:ext>
                  </a:extLst>
                </a:gridCol>
              </a:tblGrid>
              <a:tr h="1474787">
                <a:tc>
                  <a:txBody>
                    <a:bodyPr/>
                    <a:lstStyle/>
                    <a:p>
                      <a:pPr>
                        <a:lnSpc>
                          <a:spcPct val="90000"/>
                        </a:lnSpc>
                        <a:defRPr b="0" cap="none" spc="0">
                          <a:solidFill>
                            <a:srgbClr val="000000"/>
                          </a:solidFill>
                        </a:defRPr>
                      </a:pPr>
                      <a:r>
                        <a:rPr sz="3500" b="1">
                          <a:solidFill>
                            <a:srgbClr val="FFFFFF"/>
                          </a:solidFill>
                          <a:latin typeface="Signika"/>
                          <a:ea typeface="Signika"/>
                          <a:cs typeface="Signika"/>
                          <a:sym typeface="Signika"/>
                        </a:rPr>
                        <a:t>Step Plan</a:t>
                      </a:r>
                    </a:p>
                  </a:txBody>
                  <a:tcPr marL="50800" marR="50800" marT="50800" marB="50800" anchor="ctr" horzOverflow="overflow">
                    <a:solidFill>
                      <a:srgbClr val="03C0FE"/>
                    </a:solidFill>
                  </a:tcPr>
                </a:tc>
                <a:tc>
                  <a:txBody>
                    <a:bodyPr/>
                    <a:lstStyle/>
                    <a:p>
                      <a:pPr>
                        <a:lnSpc>
                          <a:spcPct val="90000"/>
                        </a:lnSpc>
                        <a:defRPr b="0" cap="none" spc="0">
                          <a:solidFill>
                            <a:srgbClr val="000000"/>
                          </a:solidFill>
                        </a:defRPr>
                      </a:pPr>
                      <a:r>
                        <a:rPr sz="2900" b="1">
                          <a:solidFill>
                            <a:srgbClr val="FFFFFF"/>
                          </a:solidFill>
                          <a:latin typeface="Signika"/>
                          <a:ea typeface="Signika"/>
                          <a:cs typeface="Signika"/>
                          <a:sym typeface="Signika"/>
                        </a:rPr>
                        <a:t>JAN</a:t>
                      </a:r>
                    </a:p>
                  </a:txBody>
                  <a:tcPr marL="50800" marR="50800" marT="50800" marB="50800" anchor="ctr" horzOverflow="overflow">
                    <a:lnB w="0">
                      <a:miter lim="400000"/>
                    </a:lnB>
                    <a:solidFill>
                      <a:srgbClr val="03C0FE"/>
                    </a:solidFill>
                  </a:tcPr>
                </a:tc>
                <a:tc>
                  <a:txBody>
                    <a:bodyPr/>
                    <a:lstStyle/>
                    <a:p>
                      <a:pPr>
                        <a:lnSpc>
                          <a:spcPct val="90000"/>
                        </a:lnSpc>
                        <a:defRPr b="0" cap="none" spc="0">
                          <a:solidFill>
                            <a:srgbClr val="000000"/>
                          </a:solidFill>
                        </a:defRPr>
                      </a:pPr>
                      <a:r>
                        <a:rPr sz="2900" b="1">
                          <a:solidFill>
                            <a:srgbClr val="FFFFFF"/>
                          </a:solidFill>
                          <a:latin typeface="Signika"/>
                          <a:ea typeface="Signika"/>
                          <a:cs typeface="Signika"/>
                          <a:sym typeface="Signika"/>
                        </a:rPr>
                        <a:t>FEB</a:t>
                      </a:r>
                    </a:p>
                  </a:txBody>
                  <a:tcPr marL="50800" marR="50800" marT="50800" marB="50800" anchor="ctr" horzOverflow="overflow">
                    <a:lnB w="0">
                      <a:miter lim="400000"/>
                    </a:lnB>
                    <a:solidFill>
                      <a:srgbClr val="03C0FE"/>
                    </a:solidFill>
                  </a:tcPr>
                </a:tc>
                <a:tc>
                  <a:txBody>
                    <a:bodyPr/>
                    <a:lstStyle/>
                    <a:p>
                      <a:pPr>
                        <a:lnSpc>
                          <a:spcPct val="90000"/>
                        </a:lnSpc>
                        <a:defRPr b="0" cap="none" spc="0">
                          <a:solidFill>
                            <a:srgbClr val="000000"/>
                          </a:solidFill>
                        </a:defRPr>
                      </a:pPr>
                      <a:r>
                        <a:rPr sz="2900" b="1">
                          <a:solidFill>
                            <a:srgbClr val="FFFFFF"/>
                          </a:solidFill>
                          <a:latin typeface="Signika"/>
                          <a:ea typeface="Signika"/>
                          <a:cs typeface="Signika"/>
                          <a:sym typeface="Signika"/>
                        </a:rPr>
                        <a:t>MAR</a:t>
                      </a:r>
                    </a:p>
                  </a:txBody>
                  <a:tcPr marL="50800" marR="50800" marT="50800" marB="50800" anchor="ctr" horzOverflow="overflow">
                    <a:lnB w="0">
                      <a:miter lim="400000"/>
                    </a:lnB>
                    <a:solidFill>
                      <a:srgbClr val="03C0FE"/>
                    </a:solidFill>
                  </a:tcPr>
                </a:tc>
                <a:tc>
                  <a:txBody>
                    <a:bodyPr/>
                    <a:lstStyle/>
                    <a:p>
                      <a:pPr>
                        <a:lnSpc>
                          <a:spcPct val="90000"/>
                        </a:lnSpc>
                        <a:defRPr b="0" cap="none" spc="0">
                          <a:solidFill>
                            <a:srgbClr val="000000"/>
                          </a:solidFill>
                        </a:defRPr>
                      </a:pPr>
                      <a:r>
                        <a:rPr sz="2900" b="1">
                          <a:solidFill>
                            <a:srgbClr val="FFFFFF"/>
                          </a:solidFill>
                          <a:latin typeface="Signika"/>
                          <a:ea typeface="Signika"/>
                          <a:cs typeface="Signika"/>
                          <a:sym typeface="Signika"/>
                        </a:rPr>
                        <a:t>APR</a:t>
                      </a:r>
                    </a:p>
                  </a:txBody>
                  <a:tcPr marL="50800" marR="50800" marT="50800" marB="50800" anchor="ctr" horzOverflow="overflow">
                    <a:lnB w="0">
                      <a:miter lim="400000"/>
                    </a:lnB>
                    <a:solidFill>
                      <a:srgbClr val="03C0FE"/>
                    </a:solidFill>
                  </a:tcPr>
                </a:tc>
                <a:tc>
                  <a:txBody>
                    <a:bodyPr/>
                    <a:lstStyle/>
                    <a:p>
                      <a:pPr>
                        <a:lnSpc>
                          <a:spcPct val="90000"/>
                        </a:lnSpc>
                        <a:defRPr b="0" cap="none" spc="0">
                          <a:solidFill>
                            <a:srgbClr val="000000"/>
                          </a:solidFill>
                        </a:defRPr>
                      </a:pPr>
                      <a:r>
                        <a:rPr sz="2900" b="1">
                          <a:solidFill>
                            <a:srgbClr val="FFFFFF"/>
                          </a:solidFill>
                          <a:latin typeface="Signika"/>
                          <a:ea typeface="Signika"/>
                          <a:cs typeface="Signika"/>
                          <a:sym typeface="Signika"/>
                        </a:rPr>
                        <a:t>MAY</a:t>
                      </a:r>
                    </a:p>
                  </a:txBody>
                  <a:tcPr marL="50800" marR="50800" marT="50800" marB="50800" anchor="ctr" horzOverflow="overflow">
                    <a:lnB w="0">
                      <a:miter lim="400000"/>
                    </a:lnB>
                    <a:solidFill>
                      <a:srgbClr val="03C0FE"/>
                    </a:solidFill>
                  </a:tcPr>
                </a:tc>
                <a:tc>
                  <a:txBody>
                    <a:bodyPr/>
                    <a:lstStyle/>
                    <a:p>
                      <a:pPr>
                        <a:lnSpc>
                          <a:spcPct val="90000"/>
                        </a:lnSpc>
                        <a:defRPr b="0" cap="none" spc="0">
                          <a:solidFill>
                            <a:srgbClr val="000000"/>
                          </a:solidFill>
                        </a:defRPr>
                      </a:pPr>
                      <a:r>
                        <a:rPr sz="2900" b="1">
                          <a:solidFill>
                            <a:srgbClr val="FFFFFF"/>
                          </a:solidFill>
                          <a:latin typeface="Signika"/>
                          <a:ea typeface="Signika"/>
                          <a:cs typeface="Signika"/>
                          <a:sym typeface="Signika"/>
                        </a:rPr>
                        <a:t>JUN</a:t>
                      </a:r>
                    </a:p>
                  </a:txBody>
                  <a:tcPr marL="50800" marR="50800" marT="50800" marB="50800" anchor="ctr" horzOverflow="overflow">
                    <a:lnB w="0">
                      <a:miter lim="400000"/>
                    </a:lnB>
                    <a:solidFill>
                      <a:srgbClr val="03C0FE"/>
                    </a:solidFill>
                  </a:tcPr>
                </a:tc>
                <a:tc>
                  <a:txBody>
                    <a:bodyPr/>
                    <a:lstStyle/>
                    <a:p>
                      <a:pPr>
                        <a:lnSpc>
                          <a:spcPct val="90000"/>
                        </a:lnSpc>
                        <a:defRPr b="0" cap="none" spc="0">
                          <a:solidFill>
                            <a:srgbClr val="000000"/>
                          </a:solidFill>
                        </a:defRPr>
                      </a:pPr>
                      <a:r>
                        <a:rPr sz="2900" b="1">
                          <a:solidFill>
                            <a:srgbClr val="FFFFFF"/>
                          </a:solidFill>
                          <a:latin typeface="Signika"/>
                          <a:ea typeface="Signika"/>
                          <a:cs typeface="Signika"/>
                          <a:sym typeface="Signika"/>
                        </a:rPr>
                        <a:t>JUL</a:t>
                      </a:r>
                    </a:p>
                  </a:txBody>
                  <a:tcPr marL="50800" marR="50800" marT="50800" marB="50800" anchor="ctr" horzOverflow="overflow">
                    <a:lnB w="0">
                      <a:miter lim="400000"/>
                    </a:lnB>
                    <a:solidFill>
                      <a:srgbClr val="03C0FE"/>
                    </a:solidFill>
                  </a:tcPr>
                </a:tc>
                <a:tc>
                  <a:txBody>
                    <a:bodyPr/>
                    <a:lstStyle/>
                    <a:p>
                      <a:pPr>
                        <a:lnSpc>
                          <a:spcPct val="90000"/>
                        </a:lnSpc>
                        <a:defRPr b="0" cap="none" spc="0">
                          <a:solidFill>
                            <a:srgbClr val="000000"/>
                          </a:solidFill>
                        </a:defRPr>
                      </a:pPr>
                      <a:r>
                        <a:rPr sz="2900" b="1">
                          <a:solidFill>
                            <a:srgbClr val="FFFFFF"/>
                          </a:solidFill>
                          <a:latin typeface="Signika"/>
                          <a:ea typeface="Signika"/>
                          <a:cs typeface="Signika"/>
                          <a:sym typeface="Signika"/>
                        </a:rPr>
                        <a:t>AUG</a:t>
                      </a:r>
                    </a:p>
                  </a:txBody>
                  <a:tcPr marL="50800" marR="50800" marT="50800" marB="50800" anchor="ctr" horzOverflow="overflow">
                    <a:lnB w="0">
                      <a:miter lim="400000"/>
                    </a:lnB>
                    <a:solidFill>
                      <a:srgbClr val="03C0FE"/>
                    </a:solidFill>
                  </a:tcPr>
                </a:tc>
                <a:tc>
                  <a:txBody>
                    <a:bodyPr/>
                    <a:lstStyle/>
                    <a:p>
                      <a:pPr>
                        <a:lnSpc>
                          <a:spcPct val="90000"/>
                        </a:lnSpc>
                        <a:defRPr b="0" cap="none" spc="0">
                          <a:solidFill>
                            <a:srgbClr val="000000"/>
                          </a:solidFill>
                        </a:defRPr>
                      </a:pPr>
                      <a:r>
                        <a:rPr sz="2900" b="1">
                          <a:solidFill>
                            <a:srgbClr val="FFFFFF"/>
                          </a:solidFill>
                          <a:latin typeface="Signika"/>
                          <a:ea typeface="Signika"/>
                          <a:cs typeface="Signika"/>
                          <a:sym typeface="Signika"/>
                        </a:rPr>
                        <a:t>SEP</a:t>
                      </a:r>
                    </a:p>
                  </a:txBody>
                  <a:tcPr marL="50800" marR="50800" marT="50800" marB="50800" anchor="ctr" horzOverflow="overflow">
                    <a:lnB w="0">
                      <a:miter lim="400000"/>
                    </a:lnB>
                    <a:solidFill>
                      <a:srgbClr val="03C0FE"/>
                    </a:solidFill>
                  </a:tcPr>
                </a:tc>
                <a:tc>
                  <a:txBody>
                    <a:bodyPr/>
                    <a:lstStyle/>
                    <a:p>
                      <a:pPr>
                        <a:lnSpc>
                          <a:spcPct val="90000"/>
                        </a:lnSpc>
                        <a:defRPr b="0" cap="none" spc="0">
                          <a:solidFill>
                            <a:srgbClr val="000000"/>
                          </a:solidFill>
                        </a:defRPr>
                      </a:pPr>
                      <a:r>
                        <a:rPr sz="2900" b="1">
                          <a:solidFill>
                            <a:srgbClr val="FFFFFF"/>
                          </a:solidFill>
                          <a:latin typeface="Signika"/>
                          <a:ea typeface="Signika"/>
                          <a:cs typeface="Signika"/>
                          <a:sym typeface="Signika"/>
                        </a:rPr>
                        <a:t>OCT</a:t>
                      </a:r>
                    </a:p>
                  </a:txBody>
                  <a:tcPr marL="50800" marR="50800" marT="50800" marB="50800" anchor="ctr" horzOverflow="overflow">
                    <a:lnB w="0">
                      <a:miter lim="400000"/>
                    </a:lnB>
                    <a:solidFill>
                      <a:srgbClr val="03C0FE"/>
                    </a:solidFill>
                  </a:tcPr>
                </a:tc>
                <a:tc>
                  <a:txBody>
                    <a:bodyPr/>
                    <a:lstStyle/>
                    <a:p>
                      <a:pPr>
                        <a:lnSpc>
                          <a:spcPct val="90000"/>
                        </a:lnSpc>
                        <a:defRPr b="0" cap="none" spc="0">
                          <a:solidFill>
                            <a:srgbClr val="000000"/>
                          </a:solidFill>
                        </a:defRPr>
                      </a:pPr>
                      <a:r>
                        <a:rPr sz="2900" b="1">
                          <a:solidFill>
                            <a:srgbClr val="FFFFFF"/>
                          </a:solidFill>
                          <a:latin typeface="Signika"/>
                          <a:ea typeface="Signika"/>
                          <a:cs typeface="Signika"/>
                          <a:sym typeface="Signika"/>
                        </a:rPr>
                        <a:t>NOV</a:t>
                      </a:r>
                    </a:p>
                  </a:txBody>
                  <a:tcPr marL="50800" marR="50800" marT="50800" marB="50800" anchor="ctr" horzOverflow="overflow">
                    <a:lnB w="0">
                      <a:miter lim="400000"/>
                    </a:lnB>
                    <a:solidFill>
                      <a:srgbClr val="03C0FE"/>
                    </a:solidFill>
                  </a:tcPr>
                </a:tc>
                <a:tc>
                  <a:txBody>
                    <a:bodyPr/>
                    <a:lstStyle/>
                    <a:p>
                      <a:pPr>
                        <a:lnSpc>
                          <a:spcPct val="90000"/>
                        </a:lnSpc>
                        <a:defRPr b="0" cap="none" spc="0">
                          <a:solidFill>
                            <a:srgbClr val="000000"/>
                          </a:solidFill>
                        </a:defRPr>
                      </a:pPr>
                      <a:r>
                        <a:rPr sz="2900" b="1">
                          <a:solidFill>
                            <a:srgbClr val="FFFFFF"/>
                          </a:solidFill>
                          <a:latin typeface="Signika"/>
                          <a:ea typeface="Signika"/>
                          <a:cs typeface="Signika"/>
                          <a:sym typeface="Signika"/>
                        </a:rPr>
                        <a:t>DEC</a:t>
                      </a:r>
                    </a:p>
                  </a:txBody>
                  <a:tcPr marL="50800" marR="50800" marT="50800" marB="50800" anchor="ctr" horzOverflow="overflow">
                    <a:lnB w="0">
                      <a:miter lim="400000"/>
                    </a:lnB>
                    <a:solidFill>
                      <a:srgbClr val="03C0FE"/>
                    </a:solidFill>
                  </a:tcPr>
                </a:tc>
                <a:extLst>
                  <a:ext uri="{0D108BD9-81ED-4DB2-BD59-A6C34878D82A}">
                    <a16:rowId xmlns:a16="http://schemas.microsoft.com/office/drawing/2014/main" val="10000"/>
                  </a:ext>
                </a:extLst>
              </a:tr>
              <a:tr h="801687">
                <a:tc>
                  <a:txBody>
                    <a:bodyPr/>
                    <a:lstStyle/>
                    <a:p>
                      <a:pPr algn="l">
                        <a:defRPr b="0" cap="none" spc="0">
                          <a:solidFill>
                            <a:srgbClr val="000000"/>
                          </a:solidFill>
                        </a:defRPr>
                      </a:pPr>
                      <a:r>
                        <a:rPr sz="2300">
                          <a:solidFill>
                            <a:srgbClr val="727574"/>
                          </a:solidFill>
                          <a:latin typeface="PT Sans"/>
                          <a:ea typeface="PT Sans"/>
                          <a:cs typeface="PT Sans"/>
                          <a:sym typeface="PT Sans"/>
                        </a:rPr>
                        <a:t>   Planning marketing activities</a:t>
                      </a:r>
                    </a:p>
                  </a:txBody>
                  <a:tcPr marL="50800" marR="50800" marT="50800" marB="50800" anchor="ctr" horzOverflow="overflow">
                    <a:lnR w="0">
                      <a:miter lim="400000"/>
                    </a:lnR>
                    <a:solidFill>
                      <a:srgbClr val="FFFFFF"/>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extLst>
                  <a:ext uri="{0D108BD9-81ED-4DB2-BD59-A6C34878D82A}">
                    <a16:rowId xmlns:a16="http://schemas.microsoft.com/office/drawing/2014/main" val="10001"/>
                  </a:ext>
                </a:extLst>
              </a:tr>
              <a:tr h="801687">
                <a:tc>
                  <a:txBody>
                    <a:bodyPr/>
                    <a:lstStyle/>
                    <a:p>
                      <a:pPr algn="l">
                        <a:defRPr b="0" cap="none" spc="0">
                          <a:solidFill>
                            <a:srgbClr val="000000"/>
                          </a:solidFill>
                        </a:defRPr>
                      </a:pPr>
                      <a:r>
                        <a:rPr sz="2300">
                          <a:solidFill>
                            <a:srgbClr val="727574"/>
                          </a:solidFill>
                          <a:latin typeface="PT Sans"/>
                          <a:ea typeface="PT Sans"/>
                          <a:cs typeface="PT Sans"/>
                          <a:sym typeface="PT Sans"/>
                        </a:rPr>
                        <a:t>   Design of promotional materials</a:t>
                      </a:r>
                    </a:p>
                  </a:txBody>
                  <a:tcPr marL="50800" marR="50800" marT="50800" marB="50800" anchor="ctr" horzOverflow="overflow">
                    <a:lnR w="0">
                      <a:miter lim="400000"/>
                    </a:lnR>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extLst>
                  <a:ext uri="{0D108BD9-81ED-4DB2-BD59-A6C34878D82A}">
                    <a16:rowId xmlns:a16="http://schemas.microsoft.com/office/drawing/2014/main" val="10002"/>
                  </a:ext>
                </a:extLst>
              </a:tr>
              <a:tr h="801687">
                <a:tc>
                  <a:txBody>
                    <a:bodyPr/>
                    <a:lstStyle/>
                    <a:p>
                      <a:pPr algn="l">
                        <a:defRPr b="0" cap="none" spc="0">
                          <a:solidFill>
                            <a:srgbClr val="000000"/>
                          </a:solidFill>
                        </a:defRPr>
                      </a:pPr>
                      <a:r>
                        <a:rPr sz="2300">
                          <a:solidFill>
                            <a:srgbClr val="727574"/>
                          </a:solidFill>
                          <a:latin typeface="PT Sans"/>
                          <a:ea typeface="PT Sans"/>
                          <a:cs typeface="PT Sans"/>
                          <a:sym typeface="PT Sans"/>
                        </a:rPr>
                        <a:t>   Production of promotional activities</a:t>
                      </a:r>
                    </a:p>
                  </a:txBody>
                  <a:tcPr marL="50800" marR="50800" marT="50800" marB="50800" anchor="ctr" horzOverflow="overflow">
                    <a:lnR w="0">
                      <a:miter lim="400000"/>
                    </a:lnR>
                    <a:solidFill>
                      <a:srgbClr val="FFFFFF"/>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extLst>
                  <a:ext uri="{0D108BD9-81ED-4DB2-BD59-A6C34878D82A}">
                    <a16:rowId xmlns:a16="http://schemas.microsoft.com/office/drawing/2014/main" val="10003"/>
                  </a:ext>
                </a:extLst>
              </a:tr>
              <a:tr h="801687">
                <a:tc>
                  <a:txBody>
                    <a:bodyPr/>
                    <a:lstStyle/>
                    <a:p>
                      <a:pPr algn="l">
                        <a:defRPr b="0" cap="none" spc="0">
                          <a:solidFill>
                            <a:srgbClr val="000000"/>
                          </a:solidFill>
                        </a:defRPr>
                      </a:pPr>
                      <a:r>
                        <a:rPr sz="2300">
                          <a:solidFill>
                            <a:srgbClr val="727574"/>
                          </a:solidFill>
                          <a:latin typeface="PT Sans"/>
                          <a:ea typeface="PT Sans"/>
                          <a:cs typeface="PT Sans"/>
                          <a:sym typeface="PT Sans"/>
                        </a:rPr>
                        <a:t>   Outdoor advertising</a:t>
                      </a:r>
                    </a:p>
                  </a:txBody>
                  <a:tcPr marL="50800" marR="50800" marT="50800" marB="50800" anchor="ctr" horzOverflow="overflow">
                    <a:lnR w="0">
                      <a:miter lim="400000"/>
                    </a:lnR>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extLst>
                  <a:ext uri="{0D108BD9-81ED-4DB2-BD59-A6C34878D82A}">
                    <a16:rowId xmlns:a16="http://schemas.microsoft.com/office/drawing/2014/main" val="10004"/>
                  </a:ext>
                </a:extLst>
              </a:tr>
              <a:tr h="801687">
                <a:tc>
                  <a:txBody>
                    <a:bodyPr/>
                    <a:lstStyle/>
                    <a:p>
                      <a:pPr algn="l">
                        <a:defRPr b="0" cap="none" spc="0">
                          <a:solidFill>
                            <a:srgbClr val="000000"/>
                          </a:solidFill>
                        </a:defRPr>
                      </a:pPr>
                      <a:r>
                        <a:rPr sz="2300">
                          <a:solidFill>
                            <a:srgbClr val="727574"/>
                          </a:solidFill>
                          <a:latin typeface="PT Sans"/>
                          <a:ea typeface="PT Sans"/>
                          <a:cs typeface="PT Sans"/>
                          <a:sym typeface="PT Sans"/>
                        </a:rPr>
                        <a:t>   Presentation</a:t>
                      </a:r>
                    </a:p>
                  </a:txBody>
                  <a:tcPr marL="50800" marR="50800" marT="50800" marB="50800" anchor="ctr" horzOverflow="overflow">
                    <a:lnR w="0">
                      <a:miter lim="400000"/>
                    </a:lnR>
                    <a:solidFill>
                      <a:srgbClr val="FFFFFF"/>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extLst>
                  <a:ext uri="{0D108BD9-81ED-4DB2-BD59-A6C34878D82A}">
                    <a16:rowId xmlns:a16="http://schemas.microsoft.com/office/drawing/2014/main" val="10005"/>
                  </a:ext>
                </a:extLst>
              </a:tr>
              <a:tr h="801687">
                <a:tc>
                  <a:txBody>
                    <a:bodyPr/>
                    <a:lstStyle/>
                    <a:p>
                      <a:pPr algn="l">
                        <a:defRPr b="0" cap="none" spc="0">
                          <a:solidFill>
                            <a:srgbClr val="000000"/>
                          </a:solidFill>
                        </a:defRPr>
                      </a:pPr>
                      <a:r>
                        <a:rPr sz="2300">
                          <a:solidFill>
                            <a:srgbClr val="727574"/>
                          </a:solidFill>
                          <a:latin typeface="PT Sans"/>
                          <a:ea typeface="PT Sans"/>
                          <a:cs typeface="PT Sans"/>
                          <a:sym typeface="PT Sans"/>
                        </a:rPr>
                        <a:t>   Sales promotion</a:t>
                      </a:r>
                    </a:p>
                  </a:txBody>
                  <a:tcPr marL="50800" marR="50800" marT="50800" marB="50800" anchor="ctr" horzOverflow="overflow">
                    <a:lnR w="0">
                      <a:miter lim="400000"/>
                    </a:lnR>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extLst>
                  <a:ext uri="{0D108BD9-81ED-4DB2-BD59-A6C34878D82A}">
                    <a16:rowId xmlns:a16="http://schemas.microsoft.com/office/drawing/2014/main" val="10006"/>
                  </a:ext>
                </a:extLst>
              </a:tr>
              <a:tr h="801687">
                <a:tc>
                  <a:txBody>
                    <a:bodyPr/>
                    <a:lstStyle/>
                    <a:p>
                      <a:pPr algn="l">
                        <a:defRPr b="0" cap="none" spc="0">
                          <a:solidFill>
                            <a:srgbClr val="000000"/>
                          </a:solidFill>
                        </a:defRPr>
                      </a:pPr>
                      <a:r>
                        <a:rPr sz="2300">
                          <a:solidFill>
                            <a:srgbClr val="727574"/>
                          </a:solidFill>
                          <a:latin typeface="PT Sans"/>
                          <a:ea typeface="PT Sans"/>
                          <a:cs typeface="PT Sans"/>
                          <a:sym typeface="PT Sans"/>
                        </a:rPr>
                        <a:t>   Google advertising</a:t>
                      </a:r>
                    </a:p>
                  </a:txBody>
                  <a:tcPr marL="50800" marR="50800" marT="50800" marB="50800" anchor="ctr" horzOverflow="overflow">
                    <a:lnR w="0">
                      <a:miter lim="400000"/>
                    </a:lnR>
                    <a:solidFill>
                      <a:srgbClr val="FFFFFF"/>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extLst>
                  <a:ext uri="{0D108BD9-81ED-4DB2-BD59-A6C34878D82A}">
                    <a16:rowId xmlns:a16="http://schemas.microsoft.com/office/drawing/2014/main" val="10007"/>
                  </a:ext>
                </a:extLst>
              </a:tr>
              <a:tr h="801687">
                <a:tc>
                  <a:txBody>
                    <a:bodyPr/>
                    <a:lstStyle/>
                    <a:p>
                      <a:pPr algn="l">
                        <a:defRPr b="0" cap="none" spc="0">
                          <a:solidFill>
                            <a:srgbClr val="000000"/>
                          </a:solidFill>
                        </a:defRPr>
                      </a:pPr>
                      <a:r>
                        <a:rPr sz="2300">
                          <a:solidFill>
                            <a:srgbClr val="727574"/>
                          </a:solidFill>
                          <a:latin typeface="PT Sans"/>
                          <a:ea typeface="PT Sans"/>
                          <a:cs typeface="PT Sans"/>
                          <a:sym typeface="PT Sans"/>
                        </a:rPr>
                        <a:t>   Promoters</a:t>
                      </a:r>
                    </a:p>
                  </a:txBody>
                  <a:tcPr marL="50800" marR="50800" marT="50800" marB="50800" anchor="ctr" horzOverflow="overflow">
                    <a:lnR w="0">
                      <a:miter lim="400000"/>
                    </a:lnR>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extLst>
                  <a:ext uri="{0D108BD9-81ED-4DB2-BD59-A6C34878D82A}">
                    <a16:rowId xmlns:a16="http://schemas.microsoft.com/office/drawing/2014/main" val="10008"/>
                  </a:ext>
                </a:extLst>
              </a:tr>
              <a:tr h="801687">
                <a:tc>
                  <a:txBody>
                    <a:bodyPr/>
                    <a:lstStyle/>
                    <a:p>
                      <a:pPr algn="l">
                        <a:defRPr b="0" cap="none" spc="0">
                          <a:solidFill>
                            <a:srgbClr val="000000"/>
                          </a:solidFill>
                        </a:defRPr>
                      </a:pPr>
                      <a:r>
                        <a:rPr sz="2300">
                          <a:solidFill>
                            <a:srgbClr val="727574"/>
                          </a:solidFill>
                          <a:latin typeface="PT Sans"/>
                          <a:ea typeface="PT Sans"/>
                          <a:cs typeface="PT Sans"/>
                          <a:sym typeface="PT Sans"/>
                        </a:rPr>
                        <a:t>   Evaluation of the effectiveness</a:t>
                      </a:r>
                    </a:p>
                  </a:txBody>
                  <a:tcPr marL="50800" marR="50800" marT="50800" marB="50800" anchor="ctr" horzOverflow="overflow">
                    <a:lnR w="0">
                      <a:miter lim="400000"/>
                    </a:lnR>
                    <a:solidFill>
                      <a:srgbClr val="FFFFFF"/>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tcPr>
                </a:tc>
                <a:extLst>
                  <a:ext uri="{0D108BD9-81ED-4DB2-BD59-A6C34878D82A}">
                    <a16:rowId xmlns:a16="http://schemas.microsoft.com/office/drawing/2014/main" val="10009"/>
                  </a:ext>
                </a:extLst>
              </a:tr>
              <a:tr h="801687">
                <a:tc>
                  <a:txBody>
                    <a:bodyPr/>
                    <a:lstStyle/>
                    <a:p>
                      <a:pPr algn="l">
                        <a:defRPr b="0" cap="none" spc="0">
                          <a:solidFill>
                            <a:srgbClr val="000000"/>
                          </a:solidFill>
                        </a:defRPr>
                      </a:pPr>
                      <a:r>
                        <a:rPr sz="2300">
                          <a:solidFill>
                            <a:srgbClr val="727574"/>
                          </a:solidFill>
                          <a:latin typeface="PT Sans"/>
                          <a:ea typeface="PT Sans"/>
                          <a:cs typeface="PT Sans"/>
                          <a:sym typeface="PT Sans"/>
                        </a:rPr>
                        <a:t>   Presentation of the new plan</a:t>
                      </a:r>
                    </a:p>
                  </a:txBody>
                  <a:tcPr marL="50800" marR="50800" marT="50800" marB="50800" anchor="ctr" horzOverflow="overflow">
                    <a:lnR w="0">
                      <a:miter lim="400000"/>
                    </a:lnR>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tc>
                  <a:txBody>
                    <a:bodyPr/>
                    <a:lstStyle/>
                    <a:p>
                      <a:pPr>
                        <a:defRPr sz="2300" cap="none" spc="0">
                          <a:solidFill>
                            <a:srgbClr val="282828"/>
                          </a:solidFill>
                          <a:latin typeface="PT Sans"/>
                          <a:ea typeface="PT Sans"/>
                          <a:cs typeface="PT Sans"/>
                          <a:sym typeface="PT Sans"/>
                        </a:defRPr>
                      </a:pPr>
                      <a:endParaRPr/>
                    </a:p>
                  </a:txBody>
                  <a:tcPr marL="50800" marR="50800" marT="50800" marB="50800" anchor="ctr" horzOverflow="overflow">
                    <a:lnL w="0">
                      <a:miter lim="400000"/>
                    </a:lnL>
                    <a:lnR w="0">
                      <a:miter lim="400000"/>
                    </a:lnR>
                    <a:lnT w="0">
                      <a:miter lim="400000"/>
                    </a:lnT>
                    <a:lnB w="0">
                      <a:miter lim="400000"/>
                    </a:lnB>
                    <a:solidFill>
                      <a:srgbClr val="F3F3F3"/>
                    </a:solidFill>
                  </a:tcPr>
                </a:tc>
                <a:extLst>
                  <a:ext uri="{0D108BD9-81ED-4DB2-BD59-A6C34878D82A}">
                    <a16:rowId xmlns:a16="http://schemas.microsoft.com/office/drawing/2014/main" val="10010"/>
                  </a:ext>
                </a:extLst>
              </a:tr>
            </a:tbl>
          </a:graphicData>
        </a:graphic>
      </p:graphicFrame>
      <p:sp>
        <p:nvSpPr>
          <p:cNvPr id="218" name="Shape 218"/>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45</a:t>
            </a:fld>
            <a:endParaRPr/>
          </a:p>
        </p:txBody>
      </p:sp>
      <p:sp>
        <p:nvSpPr>
          <p:cNvPr id="219" name="Shape 219"/>
          <p:cNvSpPr/>
          <p:nvPr/>
        </p:nvSpPr>
        <p:spPr>
          <a:xfrm>
            <a:off x="9310719" y="426035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20" name="Shape 220"/>
          <p:cNvSpPr/>
          <p:nvPr/>
        </p:nvSpPr>
        <p:spPr>
          <a:xfrm>
            <a:off x="9310719" y="506468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21" name="Shape 221"/>
          <p:cNvSpPr/>
          <p:nvPr/>
        </p:nvSpPr>
        <p:spPr>
          <a:xfrm>
            <a:off x="9310719" y="747768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22" name="Shape 222"/>
          <p:cNvSpPr/>
          <p:nvPr/>
        </p:nvSpPr>
        <p:spPr>
          <a:xfrm>
            <a:off x="9310719" y="8282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23" name="Shape 223"/>
          <p:cNvSpPr/>
          <p:nvPr/>
        </p:nvSpPr>
        <p:spPr>
          <a:xfrm>
            <a:off x="9310719" y="908635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24" name="Shape 224"/>
          <p:cNvSpPr/>
          <p:nvPr/>
        </p:nvSpPr>
        <p:spPr>
          <a:xfrm>
            <a:off x="8105373" y="3456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25" name="Shape 225"/>
          <p:cNvSpPr/>
          <p:nvPr/>
        </p:nvSpPr>
        <p:spPr>
          <a:xfrm>
            <a:off x="8105373" y="5869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26" name="Shape 226"/>
          <p:cNvSpPr/>
          <p:nvPr/>
        </p:nvSpPr>
        <p:spPr>
          <a:xfrm>
            <a:off x="8105373" y="667335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27" name="Shape 227"/>
          <p:cNvSpPr/>
          <p:nvPr/>
        </p:nvSpPr>
        <p:spPr>
          <a:xfrm>
            <a:off x="8105373" y="989068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28" name="Shape 228"/>
          <p:cNvSpPr/>
          <p:nvPr/>
        </p:nvSpPr>
        <p:spPr>
          <a:xfrm>
            <a:off x="8105373" y="10695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29" name="Shape 229"/>
          <p:cNvSpPr/>
          <p:nvPr/>
        </p:nvSpPr>
        <p:spPr>
          <a:xfrm>
            <a:off x="11721410" y="3456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30" name="Shape 230"/>
          <p:cNvSpPr/>
          <p:nvPr/>
        </p:nvSpPr>
        <p:spPr>
          <a:xfrm>
            <a:off x="11721410" y="426035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31" name="Shape 231"/>
          <p:cNvSpPr/>
          <p:nvPr/>
        </p:nvSpPr>
        <p:spPr>
          <a:xfrm>
            <a:off x="11721410" y="506468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32" name="Shape 232"/>
          <p:cNvSpPr/>
          <p:nvPr/>
        </p:nvSpPr>
        <p:spPr>
          <a:xfrm>
            <a:off x="11721410" y="747768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33" name="Shape 233"/>
          <p:cNvSpPr/>
          <p:nvPr/>
        </p:nvSpPr>
        <p:spPr>
          <a:xfrm>
            <a:off x="11721410" y="8282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34" name="Shape 234"/>
          <p:cNvSpPr/>
          <p:nvPr/>
        </p:nvSpPr>
        <p:spPr>
          <a:xfrm>
            <a:off x="11721410" y="10695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35" name="Shape 235"/>
          <p:cNvSpPr/>
          <p:nvPr/>
        </p:nvSpPr>
        <p:spPr>
          <a:xfrm>
            <a:off x="10516064" y="3456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36" name="Shape 236"/>
          <p:cNvSpPr/>
          <p:nvPr/>
        </p:nvSpPr>
        <p:spPr>
          <a:xfrm>
            <a:off x="10516064" y="5869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37" name="Shape 237"/>
          <p:cNvSpPr/>
          <p:nvPr/>
        </p:nvSpPr>
        <p:spPr>
          <a:xfrm>
            <a:off x="10516064" y="667335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38" name="Shape 238"/>
          <p:cNvSpPr/>
          <p:nvPr/>
        </p:nvSpPr>
        <p:spPr>
          <a:xfrm>
            <a:off x="10516064" y="747768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39" name="Shape 239"/>
          <p:cNvSpPr/>
          <p:nvPr/>
        </p:nvSpPr>
        <p:spPr>
          <a:xfrm>
            <a:off x="10516064" y="908635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40" name="Shape 240"/>
          <p:cNvSpPr/>
          <p:nvPr/>
        </p:nvSpPr>
        <p:spPr>
          <a:xfrm>
            <a:off x="10516064" y="989068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41" name="Shape 241"/>
          <p:cNvSpPr/>
          <p:nvPr/>
        </p:nvSpPr>
        <p:spPr>
          <a:xfrm>
            <a:off x="14132100" y="426035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42" name="Shape 242"/>
          <p:cNvSpPr/>
          <p:nvPr/>
        </p:nvSpPr>
        <p:spPr>
          <a:xfrm>
            <a:off x="14132100" y="506468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43" name="Shape 243"/>
          <p:cNvSpPr/>
          <p:nvPr/>
        </p:nvSpPr>
        <p:spPr>
          <a:xfrm>
            <a:off x="14132100" y="667335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44" name="Shape 244"/>
          <p:cNvSpPr/>
          <p:nvPr/>
        </p:nvSpPr>
        <p:spPr>
          <a:xfrm>
            <a:off x="14132100" y="8282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45" name="Shape 245"/>
          <p:cNvSpPr/>
          <p:nvPr/>
        </p:nvSpPr>
        <p:spPr>
          <a:xfrm>
            <a:off x="14132100" y="10695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46" name="Shape 246"/>
          <p:cNvSpPr/>
          <p:nvPr/>
        </p:nvSpPr>
        <p:spPr>
          <a:xfrm>
            <a:off x="12926755" y="506468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47" name="Shape 247"/>
          <p:cNvSpPr/>
          <p:nvPr/>
        </p:nvSpPr>
        <p:spPr>
          <a:xfrm>
            <a:off x="12926755" y="747768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48" name="Shape 248"/>
          <p:cNvSpPr/>
          <p:nvPr/>
        </p:nvSpPr>
        <p:spPr>
          <a:xfrm>
            <a:off x="12926755" y="908635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49" name="Shape 249"/>
          <p:cNvSpPr/>
          <p:nvPr/>
        </p:nvSpPr>
        <p:spPr>
          <a:xfrm>
            <a:off x="12926755" y="989068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50" name="Shape 250"/>
          <p:cNvSpPr/>
          <p:nvPr/>
        </p:nvSpPr>
        <p:spPr>
          <a:xfrm>
            <a:off x="16542791" y="3456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51" name="Shape 251"/>
          <p:cNvSpPr/>
          <p:nvPr/>
        </p:nvSpPr>
        <p:spPr>
          <a:xfrm>
            <a:off x="16542791" y="506468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52" name="Shape 252"/>
          <p:cNvSpPr/>
          <p:nvPr/>
        </p:nvSpPr>
        <p:spPr>
          <a:xfrm>
            <a:off x="16542791" y="5869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53" name="Shape 253"/>
          <p:cNvSpPr/>
          <p:nvPr/>
        </p:nvSpPr>
        <p:spPr>
          <a:xfrm>
            <a:off x="16542791" y="747768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54" name="Shape 254"/>
          <p:cNvSpPr/>
          <p:nvPr/>
        </p:nvSpPr>
        <p:spPr>
          <a:xfrm>
            <a:off x="16542791" y="8282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55" name="Shape 255"/>
          <p:cNvSpPr/>
          <p:nvPr/>
        </p:nvSpPr>
        <p:spPr>
          <a:xfrm>
            <a:off x="16542791" y="908635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56" name="Shape 256"/>
          <p:cNvSpPr/>
          <p:nvPr/>
        </p:nvSpPr>
        <p:spPr>
          <a:xfrm>
            <a:off x="16542791" y="989068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57" name="Shape 257"/>
          <p:cNvSpPr/>
          <p:nvPr/>
        </p:nvSpPr>
        <p:spPr>
          <a:xfrm>
            <a:off x="16542791" y="10695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58" name="Shape 258"/>
          <p:cNvSpPr/>
          <p:nvPr/>
        </p:nvSpPr>
        <p:spPr>
          <a:xfrm>
            <a:off x="15337446" y="3456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59" name="Shape 259"/>
          <p:cNvSpPr/>
          <p:nvPr/>
        </p:nvSpPr>
        <p:spPr>
          <a:xfrm>
            <a:off x="15337446" y="667335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60" name="Shape 260"/>
          <p:cNvSpPr/>
          <p:nvPr/>
        </p:nvSpPr>
        <p:spPr>
          <a:xfrm>
            <a:off x="15337446" y="747768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61" name="Shape 261"/>
          <p:cNvSpPr/>
          <p:nvPr/>
        </p:nvSpPr>
        <p:spPr>
          <a:xfrm>
            <a:off x="15337446" y="908635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62" name="Shape 262"/>
          <p:cNvSpPr/>
          <p:nvPr/>
        </p:nvSpPr>
        <p:spPr>
          <a:xfrm>
            <a:off x="15337446" y="10695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63" name="Shape 263"/>
          <p:cNvSpPr/>
          <p:nvPr/>
        </p:nvSpPr>
        <p:spPr>
          <a:xfrm>
            <a:off x="18953481" y="426035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64" name="Shape 264"/>
          <p:cNvSpPr/>
          <p:nvPr/>
        </p:nvSpPr>
        <p:spPr>
          <a:xfrm>
            <a:off x="18953481" y="5869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65" name="Shape 265"/>
          <p:cNvSpPr/>
          <p:nvPr/>
        </p:nvSpPr>
        <p:spPr>
          <a:xfrm>
            <a:off x="18953481" y="747768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66" name="Shape 266"/>
          <p:cNvSpPr/>
          <p:nvPr/>
        </p:nvSpPr>
        <p:spPr>
          <a:xfrm>
            <a:off x="18953481" y="8282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67" name="Shape 267"/>
          <p:cNvSpPr/>
          <p:nvPr/>
        </p:nvSpPr>
        <p:spPr>
          <a:xfrm>
            <a:off x="18953481" y="908635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68" name="Shape 268"/>
          <p:cNvSpPr/>
          <p:nvPr/>
        </p:nvSpPr>
        <p:spPr>
          <a:xfrm>
            <a:off x="18953481" y="989068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69" name="Shape 269"/>
          <p:cNvSpPr/>
          <p:nvPr/>
        </p:nvSpPr>
        <p:spPr>
          <a:xfrm>
            <a:off x="18953481" y="10695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70" name="Shape 270"/>
          <p:cNvSpPr/>
          <p:nvPr/>
        </p:nvSpPr>
        <p:spPr>
          <a:xfrm>
            <a:off x="17748136" y="3456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71" name="Shape 271"/>
          <p:cNvSpPr/>
          <p:nvPr/>
        </p:nvSpPr>
        <p:spPr>
          <a:xfrm>
            <a:off x="17748136" y="426035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72" name="Shape 272"/>
          <p:cNvSpPr/>
          <p:nvPr/>
        </p:nvSpPr>
        <p:spPr>
          <a:xfrm>
            <a:off x="17748136" y="5869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73" name="Shape 273"/>
          <p:cNvSpPr/>
          <p:nvPr/>
        </p:nvSpPr>
        <p:spPr>
          <a:xfrm>
            <a:off x="17748136" y="667335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74" name="Shape 274"/>
          <p:cNvSpPr/>
          <p:nvPr/>
        </p:nvSpPr>
        <p:spPr>
          <a:xfrm>
            <a:off x="17748136" y="908635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75" name="Shape 275"/>
          <p:cNvSpPr/>
          <p:nvPr/>
        </p:nvSpPr>
        <p:spPr>
          <a:xfrm>
            <a:off x="17748136" y="10695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76" name="Shape 276"/>
          <p:cNvSpPr/>
          <p:nvPr/>
        </p:nvSpPr>
        <p:spPr>
          <a:xfrm>
            <a:off x="21364173" y="3456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77" name="Shape 277"/>
          <p:cNvSpPr/>
          <p:nvPr/>
        </p:nvSpPr>
        <p:spPr>
          <a:xfrm>
            <a:off x="21364173" y="426035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78" name="Shape 278"/>
          <p:cNvSpPr/>
          <p:nvPr/>
        </p:nvSpPr>
        <p:spPr>
          <a:xfrm>
            <a:off x="21364173" y="506468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79" name="Shape 279"/>
          <p:cNvSpPr/>
          <p:nvPr/>
        </p:nvSpPr>
        <p:spPr>
          <a:xfrm>
            <a:off x="21364173" y="5869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80" name="Shape 280"/>
          <p:cNvSpPr/>
          <p:nvPr/>
        </p:nvSpPr>
        <p:spPr>
          <a:xfrm>
            <a:off x="21364173" y="667335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81" name="Shape 281"/>
          <p:cNvSpPr/>
          <p:nvPr/>
        </p:nvSpPr>
        <p:spPr>
          <a:xfrm>
            <a:off x="21364173" y="908635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82" name="Shape 282"/>
          <p:cNvSpPr/>
          <p:nvPr/>
        </p:nvSpPr>
        <p:spPr>
          <a:xfrm>
            <a:off x="21364173" y="989068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83" name="Shape 283"/>
          <p:cNvSpPr/>
          <p:nvPr/>
        </p:nvSpPr>
        <p:spPr>
          <a:xfrm>
            <a:off x="21364173" y="10695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84" name="Shape 284"/>
          <p:cNvSpPr/>
          <p:nvPr/>
        </p:nvSpPr>
        <p:spPr>
          <a:xfrm>
            <a:off x="20158828" y="4260350"/>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85" name="Shape 285"/>
          <p:cNvSpPr/>
          <p:nvPr/>
        </p:nvSpPr>
        <p:spPr>
          <a:xfrm>
            <a:off x="20158828" y="506468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86" name="Shape 286"/>
          <p:cNvSpPr/>
          <p:nvPr/>
        </p:nvSpPr>
        <p:spPr>
          <a:xfrm>
            <a:off x="20158828" y="7477683"/>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87" name="Shape 287"/>
          <p:cNvSpPr/>
          <p:nvPr/>
        </p:nvSpPr>
        <p:spPr>
          <a:xfrm>
            <a:off x="20158828" y="8282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88" name="Shape 288"/>
          <p:cNvSpPr/>
          <p:nvPr/>
        </p:nvSpPr>
        <p:spPr>
          <a:xfrm>
            <a:off x="20158828" y="10695016"/>
            <a:ext cx="355601" cy="355601"/>
          </a:xfrm>
          <a:prstGeom prst="ellipse">
            <a:avLst/>
          </a:prstGeom>
          <a:solidFill>
            <a:srgbClr val="03C0FE"/>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0" name="Shape 290"/>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46</a:t>
            </a:fld>
            <a:endParaRPr/>
          </a:p>
        </p:txBody>
      </p:sp>
      <p:grpSp>
        <p:nvGrpSpPr>
          <p:cNvPr id="315" name="Group 315"/>
          <p:cNvGrpSpPr/>
          <p:nvPr/>
        </p:nvGrpSpPr>
        <p:grpSpPr>
          <a:xfrm>
            <a:off x="2109230" y="1764415"/>
            <a:ext cx="20165542" cy="9772932"/>
            <a:chOff x="0" y="0"/>
            <a:chExt cx="20165541" cy="9772930"/>
          </a:xfrm>
        </p:grpSpPr>
        <p:grpSp>
          <p:nvGrpSpPr>
            <p:cNvPr id="298" name="Group 298"/>
            <p:cNvGrpSpPr/>
            <p:nvPr/>
          </p:nvGrpSpPr>
          <p:grpSpPr>
            <a:xfrm>
              <a:off x="0" y="0"/>
              <a:ext cx="5855682" cy="9772930"/>
              <a:chOff x="0" y="0"/>
              <a:chExt cx="5855681" cy="9772929"/>
            </a:xfrm>
          </p:grpSpPr>
          <p:sp>
            <p:nvSpPr>
              <p:cNvPr id="291" name="Shape 291"/>
              <p:cNvSpPr/>
              <p:nvPr/>
            </p:nvSpPr>
            <p:spPr>
              <a:xfrm>
                <a:off x="908307" y="0"/>
                <a:ext cx="4039068" cy="4039068"/>
              </a:xfrm>
              <a:prstGeom prst="ellipse">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292" name="Shape 292"/>
              <p:cNvSpPr/>
              <p:nvPr/>
            </p:nvSpPr>
            <p:spPr>
              <a:xfrm>
                <a:off x="68755" y="6614366"/>
                <a:ext cx="5718172" cy="154146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lvl1pPr algn="ctr"/>
              </a:lstStyle>
              <a:p>
                <a:r>
                  <a:t>Lorem Ipsum is simply dummy text of the printing and typesetting industry. and scrambled it to make a type.</a:t>
                </a:r>
              </a:p>
            </p:txBody>
          </p:sp>
          <p:sp>
            <p:nvSpPr>
              <p:cNvPr id="293" name="Shape 293"/>
              <p:cNvSpPr/>
              <p:nvPr/>
            </p:nvSpPr>
            <p:spPr>
              <a:xfrm>
                <a:off x="0" y="4585996"/>
                <a:ext cx="5855681" cy="171704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90000"/>
                  </a:lnSpc>
                  <a:defRPr sz="5500" b="1">
                    <a:solidFill>
                      <a:srgbClr val="282828"/>
                    </a:solidFill>
                    <a:latin typeface="Signika"/>
                    <a:ea typeface="Signika"/>
                    <a:cs typeface="Signika"/>
                    <a:sym typeface="Signika"/>
                  </a:defRPr>
                </a:lvl1pPr>
              </a:lstStyle>
              <a:p>
                <a:r>
                  <a:t>Demo Text Information</a:t>
                </a:r>
              </a:p>
            </p:txBody>
          </p:sp>
          <p:sp>
            <p:nvSpPr>
              <p:cNvPr id="294" name="Shape 294"/>
              <p:cNvSpPr/>
              <p:nvPr/>
            </p:nvSpPr>
            <p:spPr>
              <a:xfrm>
                <a:off x="1270678" y="1160894"/>
                <a:ext cx="3274569" cy="164107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defTabSz="642937">
                  <a:spcBef>
                    <a:spcPts val="430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12000" baseline="-1666">
                    <a:solidFill>
                      <a:srgbClr val="FFFFFF"/>
                    </a:solidFill>
                    <a:latin typeface="et-line"/>
                    <a:ea typeface="et-line"/>
                    <a:cs typeface="et-line"/>
                    <a:sym typeface="et-line"/>
                  </a:defRPr>
                </a:lvl1pPr>
              </a:lstStyle>
              <a:p>
                <a:r>
                  <a:t></a:t>
                </a:r>
              </a:p>
            </p:txBody>
          </p:sp>
          <p:grpSp>
            <p:nvGrpSpPr>
              <p:cNvPr id="297" name="Group 297"/>
              <p:cNvGrpSpPr/>
              <p:nvPr/>
            </p:nvGrpSpPr>
            <p:grpSpPr>
              <a:xfrm>
                <a:off x="1233350" y="8816893"/>
                <a:ext cx="3388982" cy="956036"/>
                <a:chOff x="0" y="0"/>
                <a:chExt cx="3388981" cy="956034"/>
              </a:xfrm>
            </p:grpSpPr>
            <p:sp>
              <p:nvSpPr>
                <p:cNvPr id="295" name="Shape 295"/>
                <p:cNvSpPr/>
                <p:nvPr/>
              </p:nvSpPr>
              <p:spPr>
                <a:xfrm>
                  <a:off x="0" y="0"/>
                  <a:ext cx="3388982" cy="956035"/>
                </a:xfrm>
                <a:prstGeom prst="roundRect">
                  <a:avLst>
                    <a:gd name="adj" fmla="val 50000"/>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296" name="Shape 296"/>
                <p:cNvSpPr/>
                <p:nvPr/>
              </p:nvSpPr>
              <p:spPr>
                <a:xfrm>
                  <a:off x="330265" y="109717"/>
                  <a:ext cx="2753850" cy="71120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90000"/>
                    </a:lnSpc>
                    <a:defRPr sz="4000" b="1">
                      <a:solidFill>
                        <a:srgbClr val="FFFFFF"/>
                      </a:solidFill>
                      <a:latin typeface="Signika"/>
                      <a:ea typeface="Signika"/>
                      <a:cs typeface="Signika"/>
                      <a:sym typeface="Signika"/>
                    </a:defRPr>
                  </a:lvl1pPr>
                </a:lstStyle>
                <a:p>
                  <a:r>
                    <a:t>more info</a:t>
                  </a:r>
                </a:p>
              </p:txBody>
            </p:sp>
          </p:grpSp>
        </p:grpSp>
        <p:grpSp>
          <p:nvGrpSpPr>
            <p:cNvPr id="306" name="Group 306"/>
            <p:cNvGrpSpPr/>
            <p:nvPr/>
          </p:nvGrpSpPr>
          <p:grpSpPr>
            <a:xfrm>
              <a:off x="7154929" y="0"/>
              <a:ext cx="5855683" cy="9772930"/>
              <a:chOff x="0" y="0"/>
              <a:chExt cx="5855681" cy="9772929"/>
            </a:xfrm>
          </p:grpSpPr>
          <p:sp>
            <p:nvSpPr>
              <p:cNvPr id="299" name="Shape 299"/>
              <p:cNvSpPr/>
              <p:nvPr/>
            </p:nvSpPr>
            <p:spPr>
              <a:xfrm>
                <a:off x="908307" y="0"/>
                <a:ext cx="4039068" cy="4039068"/>
              </a:xfrm>
              <a:prstGeom prst="ellipse">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300" name="Shape 300"/>
              <p:cNvSpPr/>
              <p:nvPr/>
            </p:nvSpPr>
            <p:spPr>
              <a:xfrm>
                <a:off x="68755" y="6614366"/>
                <a:ext cx="5718172" cy="154146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lvl1pPr algn="ctr"/>
              </a:lstStyle>
              <a:p>
                <a:r>
                  <a:t>Lorem Ipsum is simply dummy text of the printing and typesetting industry. and scrambled it to make a type.</a:t>
                </a:r>
              </a:p>
            </p:txBody>
          </p:sp>
          <p:sp>
            <p:nvSpPr>
              <p:cNvPr id="301" name="Shape 301"/>
              <p:cNvSpPr/>
              <p:nvPr/>
            </p:nvSpPr>
            <p:spPr>
              <a:xfrm>
                <a:off x="0" y="4585996"/>
                <a:ext cx="5855681" cy="171704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90000"/>
                  </a:lnSpc>
                  <a:defRPr sz="5500" b="1">
                    <a:solidFill>
                      <a:srgbClr val="282828"/>
                    </a:solidFill>
                    <a:latin typeface="Signika"/>
                    <a:ea typeface="Signika"/>
                    <a:cs typeface="Signika"/>
                    <a:sym typeface="Signika"/>
                  </a:defRPr>
                </a:lvl1pPr>
              </a:lstStyle>
              <a:p>
                <a:r>
                  <a:t>Demo Text Information</a:t>
                </a:r>
              </a:p>
            </p:txBody>
          </p:sp>
          <p:sp>
            <p:nvSpPr>
              <p:cNvPr id="302" name="Shape 302"/>
              <p:cNvSpPr/>
              <p:nvPr/>
            </p:nvSpPr>
            <p:spPr>
              <a:xfrm>
                <a:off x="1321478" y="1206172"/>
                <a:ext cx="3274569" cy="164107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defTabSz="642937">
                  <a:spcBef>
                    <a:spcPts val="430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12000" baseline="-1666">
                    <a:solidFill>
                      <a:srgbClr val="FFFFFF"/>
                    </a:solidFill>
                    <a:latin typeface="et-line"/>
                    <a:ea typeface="et-line"/>
                    <a:cs typeface="et-line"/>
                    <a:sym typeface="et-line"/>
                  </a:defRPr>
                </a:lvl1pPr>
              </a:lstStyle>
              <a:p>
                <a:r>
                  <a:t></a:t>
                </a:r>
              </a:p>
            </p:txBody>
          </p:sp>
          <p:grpSp>
            <p:nvGrpSpPr>
              <p:cNvPr id="305" name="Group 305"/>
              <p:cNvGrpSpPr/>
              <p:nvPr/>
            </p:nvGrpSpPr>
            <p:grpSpPr>
              <a:xfrm>
                <a:off x="1233350" y="8816893"/>
                <a:ext cx="3388982" cy="956036"/>
                <a:chOff x="0" y="0"/>
                <a:chExt cx="3388981" cy="956034"/>
              </a:xfrm>
            </p:grpSpPr>
            <p:sp>
              <p:nvSpPr>
                <p:cNvPr id="303" name="Shape 303"/>
                <p:cNvSpPr/>
                <p:nvPr/>
              </p:nvSpPr>
              <p:spPr>
                <a:xfrm>
                  <a:off x="0" y="0"/>
                  <a:ext cx="3388982" cy="956035"/>
                </a:xfrm>
                <a:prstGeom prst="roundRect">
                  <a:avLst>
                    <a:gd name="adj" fmla="val 50000"/>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304" name="Shape 304"/>
                <p:cNvSpPr/>
                <p:nvPr/>
              </p:nvSpPr>
              <p:spPr>
                <a:xfrm>
                  <a:off x="330265" y="109717"/>
                  <a:ext cx="2753850" cy="71120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90000"/>
                    </a:lnSpc>
                    <a:defRPr sz="4000" b="1">
                      <a:solidFill>
                        <a:srgbClr val="FFFFFF"/>
                      </a:solidFill>
                      <a:latin typeface="Signika"/>
                      <a:ea typeface="Signika"/>
                      <a:cs typeface="Signika"/>
                      <a:sym typeface="Signika"/>
                    </a:defRPr>
                  </a:lvl1pPr>
                </a:lstStyle>
                <a:p>
                  <a:r>
                    <a:t>more info</a:t>
                  </a:r>
                </a:p>
              </p:txBody>
            </p:sp>
          </p:grpSp>
        </p:grpSp>
        <p:grpSp>
          <p:nvGrpSpPr>
            <p:cNvPr id="314" name="Group 314"/>
            <p:cNvGrpSpPr/>
            <p:nvPr/>
          </p:nvGrpSpPr>
          <p:grpSpPr>
            <a:xfrm>
              <a:off x="14309858" y="0"/>
              <a:ext cx="5855683" cy="9772930"/>
              <a:chOff x="0" y="0"/>
              <a:chExt cx="5855681" cy="9772929"/>
            </a:xfrm>
          </p:grpSpPr>
          <p:sp>
            <p:nvSpPr>
              <p:cNvPr id="307" name="Shape 307"/>
              <p:cNvSpPr/>
              <p:nvPr/>
            </p:nvSpPr>
            <p:spPr>
              <a:xfrm>
                <a:off x="908307" y="0"/>
                <a:ext cx="4039068" cy="4039068"/>
              </a:xfrm>
              <a:prstGeom prst="ellipse">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308" name="Shape 308"/>
              <p:cNvSpPr/>
              <p:nvPr/>
            </p:nvSpPr>
            <p:spPr>
              <a:xfrm>
                <a:off x="68755" y="6614366"/>
                <a:ext cx="5718172" cy="1541462"/>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lvl1pPr algn="ctr"/>
              </a:lstStyle>
              <a:p>
                <a:r>
                  <a:t>Lorem Ipsum is simply dummy text of the printing and typesetting industry. and scrambled it to make a type.</a:t>
                </a:r>
              </a:p>
            </p:txBody>
          </p:sp>
          <p:sp>
            <p:nvSpPr>
              <p:cNvPr id="309" name="Shape 309"/>
              <p:cNvSpPr/>
              <p:nvPr/>
            </p:nvSpPr>
            <p:spPr>
              <a:xfrm>
                <a:off x="0" y="4585996"/>
                <a:ext cx="5855681" cy="171704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90000"/>
                  </a:lnSpc>
                  <a:defRPr sz="5500" b="1">
                    <a:solidFill>
                      <a:srgbClr val="282828"/>
                    </a:solidFill>
                    <a:latin typeface="Signika"/>
                    <a:ea typeface="Signika"/>
                    <a:cs typeface="Signika"/>
                    <a:sym typeface="Signika"/>
                  </a:defRPr>
                </a:lvl1pPr>
              </a:lstStyle>
              <a:p>
                <a:r>
                  <a:t>Demo Text Information</a:t>
                </a:r>
              </a:p>
            </p:txBody>
          </p:sp>
          <p:sp>
            <p:nvSpPr>
              <p:cNvPr id="310" name="Shape 310"/>
              <p:cNvSpPr/>
              <p:nvPr/>
            </p:nvSpPr>
            <p:spPr>
              <a:xfrm>
                <a:off x="1373934" y="1211694"/>
                <a:ext cx="3274569" cy="164107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defTabSz="642937">
                  <a:spcBef>
                    <a:spcPts val="430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12000" baseline="-1666">
                    <a:solidFill>
                      <a:srgbClr val="FFFFFF"/>
                    </a:solidFill>
                    <a:latin typeface="et-line"/>
                    <a:ea typeface="et-line"/>
                    <a:cs typeface="et-line"/>
                    <a:sym typeface="et-line"/>
                  </a:defRPr>
                </a:lvl1pPr>
              </a:lstStyle>
              <a:p>
                <a:r>
                  <a:t></a:t>
                </a:r>
              </a:p>
            </p:txBody>
          </p:sp>
          <p:grpSp>
            <p:nvGrpSpPr>
              <p:cNvPr id="313" name="Group 313"/>
              <p:cNvGrpSpPr/>
              <p:nvPr/>
            </p:nvGrpSpPr>
            <p:grpSpPr>
              <a:xfrm>
                <a:off x="1233350" y="8816893"/>
                <a:ext cx="3388982" cy="956036"/>
                <a:chOff x="0" y="0"/>
                <a:chExt cx="3388981" cy="956034"/>
              </a:xfrm>
            </p:grpSpPr>
            <p:sp>
              <p:nvSpPr>
                <p:cNvPr id="311" name="Shape 311"/>
                <p:cNvSpPr/>
                <p:nvPr/>
              </p:nvSpPr>
              <p:spPr>
                <a:xfrm>
                  <a:off x="0" y="0"/>
                  <a:ext cx="3388982" cy="956035"/>
                </a:xfrm>
                <a:prstGeom prst="roundRect">
                  <a:avLst>
                    <a:gd name="adj" fmla="val 50000"/>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312" name="Shape 312"/>
                <p:cNvSpPr/>
                <p:nvPr/>
              </p:nvSpPr>
              <p:spPr>
                <a:xfrm>
                  <a:off x="330265" y="109717"/>
                  <a:ext cx="2753850" cy="71120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90000"/>
                    </a:lnSpc>
                    <a:defRPr sz="4000" b="1">
                      <a:solidFill>
                        <a:srgbClr val="FFFFFF"/>
                      </a:solidFill>
                      <a:latin typeface="Signika"/>
                      <a:ea typeface="Signika"/>
                      <a:cs typeface="Signika"/>
                      <a:sym typeface="Signika"/>
                    </a:defRPr>
                  </a:lvl1pPr>
                </a:lstStyle>
                <a:p>
                  <a:r>
                    <a:t>more info</a:t>
                  </a:r>
                </a:p>
              </p:txBody>
            </p:sp>
          </p:grpSp>
        </p:grpSp>
      </p:gr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 name="Shape 317"/>
          <p:cNvSpPr/>
          <p:nvPr/>
        </p:nvSpPr>
        <p:spPr>
          <a:xfrm>
            <a:off x="12789552" y="1835874"/>
            <a:ext cx="7657529" cy="5546608"/>
          </a:xfrm>
          <a:custGeom>
            <a:avLst/>
            <a:gdLst/>
            <a:ahLst/>
            <a:cxnLst>
              <a:cxn ang="0">
                <a:pos x="wd2" y="hd2"/>
              </a:cxn>
              <a:cxn ang="5400000">
                <a:pos x="wd2" y="hd2"/>
              </a:cxn>
              <a:cxn ang="10800000">
                <a:pos x="wd2" y="hd2"/>
              </a:cxn>
              <a:cxn ang="16200000">
                <a:pos x="wd2" y="hd2"/>
              </a:cxn>
            </a:cxnLst>
            <a:rect l="0" t="0" r="r" b="b"/>
            <a:pathLst>
              <a:path w="21600" h="21600" extrusionOk="0">
                <a:moveTo>
                  <a:pt x="0" y="3735"/>
                </a:moveTo>
                <a:lnTo>
                  <a:pt x="21600" y="0"/>
                </a:lnTo>
                <a:lnTo>
                  <a:pt x="21600" y="21600"/>
                </a:lnTo>
                <a:lnTo>
                  <a:pt x="0" y="17834"/>
                </a:lnTo>
                <a:lnTo>
                  <a:pt x="0" y="3735"/>
                </a:lnTo>
                <a:close/>
              </a:path>
            </a:pathLst>
          </a:custGeom>
          <a:gradFill>
            <a:gsLst>
              <a:gs pos="0">
                <a:srgbClr val="E1E2E4"/>
              </a:gs>
              <a:gs pos="16944">
                <a:srgbClr val="F0F1F2"/>
              </a:gs>
              <a:gs pos="73731">
                <a:srgbClr val="FFFFFF"/>
              </a:gs>
            </a:gsLst>
          </a:gra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318" name="Shape 318"/>
          <p:cNvSpPr/>
          <p:nvPr/>
        </p:nvSpPr>
        <p:spPr>
          <a:xfrm>
            <a:off x="-12332" y="9664"/>
            <a:ext cx="8502279" cy="13716001"/>
          </a:xfrm>
          <a:prstGeom prst="rect">
            <a:avLst/>
          </a:prstGeom>
          <a:solidFill>
            <a:srgbClr val="F3F4F6"/>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319" name="Shape 319"/>
          <p:cNvSpPr/>
          <p:nvPr/>
        </p:nvSpPr>
        <p:spPr>
          <a:xfrm>
            <a:off x="855992" y="1720188"/>
            <a:ext cx="6915108" cy="5026016"/>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pPr>
              <a:lnSpc>
                <a:spcPct val="90000"/>
              </a:lnSpc>
              <a:defRPr sz="11000" b="1">
                <a:solidFill>
                  <a:srgbClr val="282828"/>
                </a:solidFill>
                <a:latin typeface="Signika"/>
                <a:ea typeface="Signika"/>
                <a:cs typeface="Signika"/>
                <a:sym typeface="Signika"/>
              </a:defRPr>
            </a:pPr>
            <a:r>
              <a:t>Text </a:t>
            </a:r>
          </a:p>
          <a:p>
            <a:pPr>
              <a:lnSpc>
                <a:spcPct val="90000"/>
              </a:lnSpc>
              <a:defRPr sz="11000" b="1">
                <a:solidFill>
                  <a:srgbClr val="282828"/>
                </a:solidFill>
                <a:latin typeface="Signika"/>
                <a:ea typeface="Signika"/>
                <a:cs typeface="Signika"/>
                <a:sym typeface="Signika"/>
              </a:defRPr>
            </a:pPr>
            <a:r>
              <a:t>Inform</a:t>
            </a:r>
          </a:p>
          <a:p>
            <a:pPr>
              <a:lnSpc>
                <a:spcPct val="90000"/>
              </a:lnSpc>
              <a:defRPr sz="11000" b="1">
                <a:solidFill>
                  <a:srgbClr val="282828"/>
                </a:solidFill>
                <a:latin typeface="Signika"/>
                <a:ea typeface="Signika"/>
                <a:cs typeface="Signika"/>
                <a:sym typeface="Signika"/>
              </a:defRPr>
            </a:pPr>
            <a:r>
              <a:t>Demo</a:t>
            </a:r>
          </a:p>
        </p:txBody>
      </p:sp>
      <p:sp>
        <p:nvSpPr>
          <p:cNvPr id="320" name="Shape 320"/>
          <p:cNvSpPr/>
          <p:nvPr/>
        </p:nvSpPr>
        <p:spPr>
          <a:xfrm>
            <a:off x="919970" y="7486224"/>
            <a:ext cx="6522034" cy="4985242"/>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defRPr>
                <a:solidFill>
                  <a:srgbClr val="8F9291"/>
                </a:solidFill>
              </a:defRPr>
            </a:lvl1pPr>
          </a:lstStyle>
          <a:p>
            <a:r>
              <a:t>Lorem Ipsum is simply dummy text of the printing and typesetting industry. Lorem Ipsum has been the industry's unknown printer took a galley of type and scrambled it survived not only five centuries, but also the leap into electronic typesetting, remaining essentially unchanged. It was popularised in centuries, but also the dummy text of the printing and typesetting industry. Lorem dummy text ever since the 1500s, when an</a:t>
            </a:r>
          </a:p>
        </p:txBody>
      </p:sp>
      <p:sp>
        <p:nvSpPr>
          <p:cNvPr id="321" name="Shape 32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47</a:t>
            </a:fld>
            <a:endParaRPr/>
          </a:p>
        </p:txBody>
      </p:sp>
      <p:grpSp>
        <p:nvGrpSpPr>
          <p:cNvPr id="324" name="Group 324"/>
          <p:cNvGrpSpPr/>
          <p:nvPr/>
        </p:nvGrpSpPr>
        <p:grpSpPr>
          <a:xfrm>
            <a:off x="10972503" y="2800006"/>
            <a:ext cx="3610159" cy="3610158"/>
            <a:chOff x="0" y="0"/>
            <a:chExt cx="3610157" cy="3610157"/>
          </a:xfrm>
        </p:grpSpPr>
        <p:graphicFrame>
          <p:nvGraphicFramePr>
            <p:cNvPr id="322" name="Chart 322"/>
            <p:cNvGraphicFramePr/>
            <p:nvPr/>
          </p:nvGraphicFramePr>
          <p:xfrm>
            <a:off x="0" y="0"/>
            <a:ext cx="3610158" cy="3610158"/>
          </p:xfrm>
          <a:graphic>
            <a:graphicData uri="http://schemas.openxmlformats.org/drawingml/2006/chart">
              <c:chart xmlns:c="http://schemas.openxmlformats.org/drawingml/2006/chart" xmlns:r="http://schemas.openxmlformats.org/officeDocument/2006/relationships" r:id="rId2"/>
            </a:graphicData>
          </a:graphic>
        </p:graphicFrame>
        <p:sp>
          <p:nvSpPr>
            <p:cNvPr id="323" name="Shape 323"/>
            <p:cNvSpPr/>
            <p:nvPr/>
          </p:nvSpPr>
          <p:spPr>
            <a:xfrm>
              <a:off x="391628" y="391628"/>
              <a:ext cx="2826901" cy="2826901"/>
            </a:xfrm>
            <a:prstGeom prst="ellipse">
              <a:avLst/>
            </a:prstGeom>
            <a:solidFill>
              <a:srgbClr val="FFFFF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grpSp>
        <p:nvGrpSpPr>
          <p:cNvPr id="327" name="Group 327"/>
          <p:cNvGrpSpPr/>
          <p:nvPr/>
        </p:nvGrpSpPr>
        <p:grpSpPr>
          <a:xfrm>
            <a:off x="17694971" y="1839561"/>
            <a:ext cx="5531046" cy="5531047"/>
            <a:chOff x="0" y="0"/>
            <a:chExt cx="5531045" cy="5531045"/>
          </a:xfrm>
        </p:grpSpPr>
        <p:graphicFrame>
          <p:nvGraphicFramePr>
            <p:cNvPr id="325" name="Chart 325"/>
            <p:cNvGraphicFramePr/>
            <p:nvPr/>
          </p:nvGraphicFramePr>
          <p:xfrm>
            <a:off x="0" y="0"/>
            <a:ext cx="5531046" cy="5531046"/>
          </p:xfrm>
          <a:graphic>
            <a:graphicData uri="http://schemas.openxmlformats.org/drawingml/2006/chart">
              <c:chart xmlns:c="http://schemas.openxmlformats.org/drawingml/2006/chart" xmlns:r="http://schemas.openxmlformats.org/officeDocument/2006/relationships" r:id="rId3"/>
            </a:graphicData>
          </a:graphic>
        </p:graphicFrame>
        <p:sp>
          <p:nvSpPr>
            <p:cNvPr id="326" name="Shape 326"/>
            <p:cNvSpPr/>
            <p:nvPr/>
          </p:nvSpPr>
          <p:spPr>
            <a:xfrm>
              <a:off x="478902" y="478902"/>
              <a:ext cx="4573241" cy="4573241"/>
            </a:xfrm>
            <a:prstGeom prst="ellipse">
              <a:avLst/>
            </a:prstGeom>
            <a:solidFill>
              <a:srgbClr val="FFFFF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sp>
        <p:nvSpPr>
          <p:cNvPr id="328" name="Shape 328"/>
          <p:cNvSpPr/>
          <p:nvPr/>
        </p:nvSpPr>
        <p:spPr>
          <a:xfrm>
            <a:off x="9675734" y="8281548"/>
            <a:ext cx="6151496" cy="3286064"/>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dirty="0"/>
              <a:t>Lorem Ipsum is simply dummy text of the printing and typesetting industry. Lorem it printer took a galley of type and scrambled it survived not only five centuries, but also the leap into electronic typesetting, remaig it survived not only five centuries, but also dummy text it survived not only five centur</a:t>
            </a:r>
          </a:p>
        </p:txBody>
      </p:sp>
      <p:sp>
        <p:nvSpPr>
          <p:cNvPr id="329" name="Shape 329"/>
          <p:cNvSpPr/>
          <p:nvPr/>
        </p:nvSpPr>
        <p:spPr>
          <a:xfrm>
            <a:off x="12032256" y="4192655"/>
            <a:ext cx="1520826" cy="939801"/>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ctr">
              <a:lnSpc>
                <a:spcPct val="90000"/>
              </a:lnSpc>
              <a:defRPr sz="5500" b="1">
                <a:solidFill>
                  <a:srgbClr val="282828"/>
                </a:solidFill>
                <a:latin typeface="Signika"/>
                <a:ea typeface="Signika"/>
                <a:cs typeface="Signika"/>
                <a:sym typeface="Signika"/>
              </a:defRPr>
            </a:lvl1pPr>
          </a:lstStyle>
          <a:p>
            <a:r>
              <a:rPr dirty="0"/>
              <a:t>65%</a:t>
            </a:r>
          </a:p>
        </p:txBody>
      </p:sp>
      <p:sp>
        <p:nvSpPr>
          <p:cNvPr id="330" name="Shape 330"/>
          <p:cNvSpPr/>
          <p:nvPr/>
        </p:nvSpPr>
        <p:spPr>
          <a:xfrm>
            <a:off x="19029396" y="3728183"/>
            <a:ext cx="2952751" cy="1790701"/>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ctr">
              <a:lnSpc>
                <a:spcPct val="90000"/>
              </a:lnSpc>
              <a:defRPr sz="11000" b="1">
                <a:solidFill>
                  <a:srgbClr val="282828"/>
                </a:solidFill>
                <a:latin typeface="Signika"/>
                <a:ea typeface="Signika"/>
                <a:cs typeface="Signika"/>
                <a:sym typeface="Signika"/>
              </a:defRPr>
            </a:lvl1pPr>
          </a:lstStyle>
          <a:p>
            <a:r>
              <a:rPr dirty="0"/>
              <a:t>12%</a:t>
            </a:r>
          </a:p>
        </p:txBody>
      </p:sp>
      <p:sp>
        <p:nvSpPr>
          <p:cNvPr id="331" name="Shape 331"/>
          <p:cNvSpPr/>
          <p:nvPr/>
        </p:nvSpPr>
        <p:spPr>
          <a:xfrm>
            <a:off x="17074523" y="8281548"/>
            <a:ext cx="6151495" cy="3286064"/>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t>Lorem Ipsum is simply dummy text of the printing and typesetting industry. Lorem it printer took a galley of type and scrambled it survived not only five centuries, but also the leap into electronic typesetting, remaig it survived not only five centuries, but also dummy text it survived not only five centur</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3" name="Shape 33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48</a:t>
            </a:fld>
            <a:endParaRPr/>
          </a:p>
        </p:txBody>
      </p:sp>
      <p:sp>
        <p:nvSpPr>
          <p:cNvPr id="334" name="Shape 334"/>
          <p:cNvSpPr/>
          <p:nvPr/>
        </p:nvSpPr>
        <p:spPr>
          <a:xfrm>
            <a:off x="2566653" y="3186053"/>
            <a:ext cx="4924732" cy="1829066"/>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dirty="0"/>
              <a:t>Lorem Ipsum is simply dummy unknown printer took a galley of type and scrambled it to make.</a:t>
            </a:r>
          </a:p>
        </p:txBody>
      </p:sp>
      <p:sp>
        <p:nvSpPr>
          <p:cNvPr id="335" name="Shape 335"/>
          <p:cNvSpPr/>
          <p:nvPr/>
        </p:nvSpPr>
        <p:spPr>
          <a:xfrm>
            <a:off x="2567079" y="2435906"/>
            <a:ext cx="5855682" cy="71120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nSpc>
                <a:spcPct val="90000"/>
              </a:lnSpc>
              <a:defRPr sz="4000" b="1">
                <a:solidFill>
                  <a:srgbClr val="282828"/>
                </a:solidFill>
                <a:latin typeface="Signika"/>
                <a:ea typeface="Signika"/>
                <a:cs typeface="Signika"/>
                <a:sym typeface="Signika"/>
              </a:defRPr>
            </a:lvl1pPr>
          </a:lstStyle>
          <a:p>
            <a:r>
              <a:t>Project name</a:t>
            </a:r>
          </a:p>
        </p:txBody>
      </p:sp>
      <p:grpSp>
        <p:nvGrpSpPr>
          <p:cNvPr id="338" name="Group 338"/>
          <p:cNvGrpSpPr/>
          <p:nvPr/>
        </p:nvGrpSpPr>
        <p:grpSpPr>
          <a:xfrm>
            <a:off x="1683323" y="2501099"/>
            <a:ext cx="607908" cy="607908"/>
            <a:chOff x="0" y="0"/>
            <a:chExt cx="607906" cy="607906"/>
          </a:xfrm>
        </p:grpSpPr>
        <p:sp>
          <p:nvSpPr>
            <p:cNvPr id="336" name="Shape 336"/>
            <p:cNvSpPr/>
            <p:nvPr/>
          </p:nvSpPr>
          <p:spPr>
            <a:xfrm>
              <a:off x="0" y="0"/>
              <a:ext cx="607907" cy="607907"/>
            </a:xfrm>
            <a:prstGeom prst="ellipse">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337" name="Shape 337"/>
            <p:cNvSpPr/>
            <p:nvPr/>
          </p:nvSpPr>
          <p:spPr>
            <a:xfrm>
              <a:off x="104296" y="121467"/>
              <a:ext cx="424715" cy="35560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t>01</a:t>
              </a:r>
            </a:p>
          </p:txBody>
        </p:sp>
      </p:grpSp>
      <p:sp>
        <p:nvSpPr>
          <p:cNvPr id="339" name="Shape 339"/>
          <p:cNvSpPr/>
          <p:nvPr/>
        </p:nvSpPr>
        <p:spPr>
          <a:xfrm>
            <a:off x="2566653" y="6506737"/>
            <a:ext cx="4924732" cy="1452672"/>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t>Lorem Ipsum is simply dummy unknown printer took a galley of type and scrambled it to make.</a:t>
            </a:r>
          </a:p>
        </p:txBody>
      </p:sp>
      <p:sp>
        <p:nvSpPr>
          <p:cNvPr id="340" name="Shape 340"/>
          <p:cNvSpPr/>
          <p:nvPr/>
        </p:nvSpPr>
        <p:spPr>
          <a:xfrm>
            <a:off x="2567079" y="5756590"/>
            <a:ext cx="5855682" cy="71120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nSpc>
                <a:spcPct val="90000"/>
              </a:lnSpc>
              <a:defRPr sz="4000" b="1">
                <a:solidFill>
                  <a:srgbClr val="282828"/>
                </a:solidFill>
                <a:latin typeface="Signika"/>
                <a:ea typeface="Signika"/>
                <a:cs typeface="Signika"/>
                <a:sym typeface="Signika"/>
              </a:defRPr>
            </a:lvl1pPr>
          </a:lstStyle>
          <a:p>
            <a:r>
              <a:t>Project name</a:t>
            </a:r>
          </a:p>
        </p:txBody>
      </p:sp>
      <p:grpSp>
        <p:nvGrpSpPr>
          <p:cNvPr id="343" name="Group 343"/>
          <p:cNvGrpSpPr/>
          <p:nvPr/>
        </p:nvGrpSpPr>
        <p:grpSpPr>
          <a:xfrm>
            <a:off x="1683323" y="5821783"/>
            <a:ext cx="607908" cy="607908"/>
            <a:chOff x="0" y="0"/>
            <a:chExt cx="607906" cy="607906"/>
          </a:xfrm>
        </p:grpSpPr>
        <p:sp>
          <p:nvSpPr>
            <p:cNvPr id="341" name="Shape 341"/>
            <p:cNvSpPr/>
            <p:nvPr/>
          </p:nvSpPr>
          <p:spPr>
            <a:xfrm>
              <a:off x="0" y="0"/>
              <a:ext cx="607907" cy="607907"/>
            </a:xfrm>
            <a:prstGeom prst="ellipse">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342" name="Shape 342"/>
            <p:cNvSpPr/>
            <p:nvPr/>
          </p:nvSpPr>
          <p:spPr>
            <a:xfrm>
              <a:off x="80522" y="121467"/>
              <a:ext cx="472263" cy="35560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t>02</a:t>
              </a:r>
            </a:p>
          </p:txBody>
        </p:sp>
      </p:grpSp>
      <p:sp>
        <p:nvSpPr>
          <p:cNvPr id="344" name="Shape 344"/>
          <p:cNvSpPr/>
          <p:nvPr/>
        </p:nvSpPr>
        <p:spPr>
          <a:xfrm>
            <a:off x="2566653" y="9827421"/>
            <a:ext cx="4924732" cy="145267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t>Lorem Ipsum is simply dummy unknown printer took a galley of type and scrambled it to make.</a:t>
            </a:r>
          </a:p>
        </p:txBody>
      </p:sp>
      <p:sp>
        <p:nvSpPr>
          <p:cNvPr id="345" name="Shape 345"/>
          <p:cNvSpPr/>
          <p:nvPr/>
        </p:nvSpPr>
        <p:spPr>
          <a:xfrm>
            <a:off x="2567079" y="9077275"/>
            <a:ext cx="5855682" cy="71120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nSpc>
                <a:spcPct val="90000"/>
              </a:lnSpc>
              <a:defRPr sz="4000" b="1">
                <a:solidFill>
                  <a:srgbClr val="282828"/>
                </a:solidFill>
                <a:latin typeface="Signika"/>
                <a:ea typeface="Signika"/>
                <a:cs typeface="Signika"/>
                <a:sym typeface="Signika"/>
              </a:defRPr>
            </a:lvl1pPr>
          </a:lstStyle>
          <a:p>
            <a:r>
              <a:t>Project name</a:t>
            </a:r>
          </a:p>
        </p:txBody>
      </p:sp>
      <p:grpSp>
        <p:nvGrpSpPr>
          <p:cNvPr id="348" name="Group 348"/>
          <p:cNvGrpSpPr/>
          <p:nvPr/>
        </p:nvGrpSpPr>
        <p:grpSpPr>
          <a:xfrm>
            <a:off x="1683323" y="9142468"/>
            <a:ext cx="607908" cy="607908"/>
            <a:chOff x="0" y="0"/>
            <a:chExt cx="607906" cy="607906"/>
          </a:xfrm>
        </p:grpSpPr>
        <p:sp>
          <p:nvSpPr>
            <p:cNvPr id="346" name="Shape 346"/>
            <p:cNvSpPr/>
            <p:nvPr/>
          </p:nvSpPr>
          <p:spPr>
            <a:xfrm>
              <a:off x="0" y="0"/>
              <a:ext cx="607907" cy="607907"/>
            </a:xfrm>
            <a:prstGeom prst="ellipse">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347" name="Shape 347"/>
            <p:cNvSpPr/>
            <p:nvPr/>
          </p:nvSpPr>
          <p:spPr>
            <a:xfrm>
              <a:off x="81779" y="121467"/>
              <a:ext cx="469749" cy="35560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t>03</a:t>
              </a:r>
            </a:p>
          </p:txBody>
        </p:sp>
      </p:grpSp>
      <p:sp>
        <p:nvSpPr>
          <p:cNvPr id="349" name="Shape 349"/>
          <p:cNvSpPr/>
          <p:nvPr/>
        </p:nvSpPr>
        <p:spPr>
          <a:xfrm>
            <a:off x="10092728" y="3186053"/>
            <a:ext cx="4924733" cy="1452672"/>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t>Lorem Ipsum is simply dummy unknown printer took a galley of type and scrambled it to make.</a:t>
            </a:r>
          </a:p>
        </p:txBody>
      </p:sp>
      <p:sp>
        <p:nvSpPr>
          <p:cNvPr id="350" name="Shape 350"/>
          <p:cNvSpPr/>
          <p:nvPr/>
        </p:nvSpPr>
        <p:spPr>
          <a:xfrm>
            <a:off x="10093155" y="2435906"/>
            <a:ext cx="5855682" cy="71120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nSpc>
                <a:spcPct val="90000"/>
              </a:lnSpc>
              <a:defRPr sz="4000" b="1">
                <a:solidFill>
                  <a:srgbClr val="282828"/>
                </a:solidFill>
                <a:latin typeface="Signika"/>
                <a:ea typeface="Signika"/>
                <a:cs typeface="Signika"/>
                <a:sym typeface="Signika"/>
              </a:defRPr>
            </a:lvl1pPr>
          </a:lstStyle>
          <a:p>
            <a:r>
              <a:t>Project name</a:t>
            </a:r>
          </a:p>
        </p:txBody>
      </p:sp>
      <p:grpSp>
        <p:nvGrpSpPr>
          <p:cNvPr id="353" name="Group 353"/>
          <p:cNvGrpSpPr/>
          <p:nvPr/>
        </p:nvGrpSpPr>
        <p:grpSpPr>
          <a:xfrm>
            <a:off x="9209399" y="2501099"/>
            <a:ext cx="607907" cy="607908"/>
            <a:chOff x="0" y="0"/>
            <a:chExt cx="607906" cy="607906"/>
          </a:xfrm>
        </p:grpSpPr>
        <p:sp>
          <p:nvSpPr>
            <p:cNvPr id="351" name="Shape 351"/>
            <p:cNvSpPr/>
            <p:nvPr/>
          </p:nvSpPr>
          <p:spPr>
            <a:xfrm>
              <a:off x="0" y="0"/>
              <a:ext cx="607907" cy="607907"/>
            </a:xfrm>
            <a:prstGeom prst="ellipse">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352" name="Shape 352"/>
            <p:cNvSpPr/>
            <p:nvPr/>
          </p:nvSpPr>
          <p:spPr>
            <a:xfrm>
              <a:off x="82465" y="121467"/>
              <a:ext cx="468377" cy="35560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t>04</a:t>
              </a:r>
            </a:p>
          </p:txBody>
        </p:sp>
      </p:grpSp>
      <p:sp>
        <p:nvSpPr>
          <p:cNvPr id="354" name="Shape 354"/>
          <p:cNvSpPr/>
          <p:nvPr/>
        </p:nvSpPr>
        <p:spPr>
          <a:xfrm>
            <a:off x="10092728" y="6506736"/>
            <a:ext cx="4924733" cy="145267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t>Lorem Ipsum is simply dummy unknown printer took a galley of type and scrambled it to make.</a:t>
            </a:r>
          </a:p>
        </p:txBody>
      </p:sp>
      <p:sp>
        <p:nvSpPr>
          <p:cNvPr id="355" name="Shape 355"/>
          <p:cNvSpPr/>
          <p:nvPr/>
        </p:nvSpPr>
        <p:spPr>
          <a:xfrm>
            <a:off x="10093155" y="5756590"/>
            <a:ext cx="5855682" cy="71120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nSpc>
                <a:spcPct val="90000"/>
              </a:lnSpc>
              <a:defRPr sz="4000" b="1">
                <a:solidFill>
                  <a:srgbClr val="282828"/>
                </a:solidFill>
                <a:latin typeface="Signika"/>
                <a:ea typeface="Signika"/>
                <a:cs typeface="Signika"/>
                <a:sym typeface="Signika"/>
              </a:defRPr>
            </a:lvl1pPr>
          </a:lstStyle>
          <a:p>
            <a:r>
              <a:t>Project name</a:t>
            </a:r>
          </a:p>
        </p:txBody>
      </p:sp>
      <p:grpSp>
        <p:nvGrpSpPr>
          <p:cNvPr id="358" name="Group 358"/>
          <p:cNvGrpSpPr/>
          <p:nvPr/>
        </p:nvGrpSpPr>
        <p:grpSpPr>
          <a:xfrm>
            <a:off x="9209399" y="5821783"/>
            <a:ext cx="607907" cy="607908"/>
            <a:chOff x="0" y="0"/>
            <a:chExt cx="607906" cy="607906"/>
          </a:xfrm>
        </p:grpSpPr>
        <p:sp>
          <p:nvSpPr>
            <p:cNvPr id="356" name="Shape 356"/>
            <p:cNvSpPr/>
            <p:nvPr/>
          </p:nvSpPr>
          <p:spPr>
            <a:xfrm>
              <a:off x="0" y="0"/>
              <a:ext cx="607907" cy="607907"/>
            </a:xfrm>
            <a:prstGeom prst="ellipse">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357" name="Shape 357"/>
            <p:cNvSpPr/>
            <p:nvPr/>
          </p:nvSpPr>
          <p:spPr>
            <a:xfrm>
              <a:off x="81665" y="121467"/>
              <a:ext cx="469977" cy="35560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t>05</a:t>
              </a:r>
            </a:p>
          </p:txBody>
        </p:sp>
      </p:grpSp>
      <p:sp>
        <p:nvSpPr>
          <p:cNvPr id="359" name="Shape 359"/>
          <p:cNvSpPr/>
          <p:nvPr/>
        </p:nvSpPr>
        <p:spPr>
          <a:xfrm>
            <a:off x="10092728" y="9827421"/>
            <a:ext cx="4924733" cy="145267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t>Lorem Ipsum is simply dummy unknown printer took a galley of type and scrambled it to make.</a:t>
            </a:r>
          </a:p>
        </p:txBody>
      </p:sp>
      <p:sp>
        <p:nvSpPr>
          <p:cNvPr id="360" name="Shape 360"/>
          <p:cNvSpPr/>
          <p:nvPr/>
        </p:nvSpPr>
        <p:spPr>
          <a:xfrm>
            <a:off x="10093155" y="9077274"/>
            <a:ext cx="5855682" cy="71120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nSpc>
                <a:spcPct val="90000"/>
              </a:lnSpc>
              <a:defRPr sz="4000" b="1">
                <a:solidFill>
                  <a:srgbClr val="282828"/>
                </a:solidFill>
                <a:latin typeface="Signika"/>
                <a:ea typeface="Signika"/>
                <a:cs typeface="Signika"/>
                <a:sym typeface="Signika"/>
              </a:defRPr>
            </a:lvl1pPr>
          </a:lstStyle>
          <a:p>
            <a:r>
              <a:t>Project name</a:t>
            </a:r>
          </a:p>
        </p:txBody>
      </p:sp>
      <p:grpSp>
        <p:nvGrpSpPr>
          <p:cNvPr id="363" name="Group 363"/>
          <p:cNvGrpSpPr/>
          <p:nvPr/>
        </p:nvGrpSpPr>
        <p:grpSpPr>
          <a:xfrm>
            <a:off x="9209399" y="9142467"/>
            <a:ext cx="607907" cy="607908"/>
            <a:chOff x="0" y="0"/>
            <a:chExt cx="607906" cy="607906"/>
          </a:xfrm>
        </p:grpSpPr>
        <p:sp>
          <p:nvSpPr>
            <p:cNvPr id="361" name="Shape 361"/>
            <p:cNvSpPr/>
            <p:nvPr/>
          </p:nvSpPr>
          <p:spPr>
            <a:xfrm>
              <a:off x="0" y="0"/>
              <a:ext cx="607907" cy="607907"/>
            </a:xfrm>
            <a:prstGeom prst="ellipse">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362" name="Shape 362"/>
            <p:cNvSpPr/>
            <p:nvPr/>
          </p:nvSpPr>
          <p:spPr>
            <a:xfrm>
              <a:off x="76978" y="121467"/>
              <a:ext cx="479350" cy="35560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t>06</a:t>
              </a:r>
            </a:p>
          </p:txBody>
        </p:sp>
      </p:grpSp>
      <p:sp>
        <p:nvSpPr>
          <p:cNvPr id="364" name="Shape 364"/>
          <p:cNvSpPr/>
          <p:nvPr/>
        </p:nvSpPr>
        <p:spPr>
          <a:xfrm>
            <a:off x="17618803" y="3186053"/>
            <a:ext cx="4924733" cy="1452672"/>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t>Lorem Ipsum is simply dummy unknown printer took a galley of type and scrambled it to make.</a:t>
            </a:r>
          </a:p>
        </p:txBody>
      </p:sp>
      <p:sp>
        <p:nvSpPr>
          <p:cNvPr id="365" name="Shape 365"/>
          <p:cNvSpPr/>
          <p:nvPr/>
        </p:nvSpPr>
        <p:spPr>
          <a:xfrm>
            <a:off x="17619229" y="2435906"/>
            <a:ext cx="5855682" cy="71120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nSpc>
                <a:spcPct val="90000"/>
              </a:lnSpc>
              <a:defRPr sz="4000" b="1">
                <a:solidFill>
                  <a:srgbClr val="282828"/>
                </a:solidFill>
                <a:latin typeface="Signika"/>
                <a:ea typeface="Signika"/>
                <a:cs typeface="Signika"/>
                <a:sym typeface="Signika"/>
              </a:defRPr>
            </a:lvl1pPr>
          </a:lstStyle>
          <a:p>
            <a:r>
              <a:t>Project name</a:t>
            </a:r>
          </a:p>
        </p:txBody>
      </p:sp>
      <p:grpSp>
        <p:nvGrpSpPr>
          <p:cNvPr id="368" name="Group 368"/>
          <p:cNvGrpSpPr/>
          <p:nvPr/>
        </p:nvGrpSpPr>
        <p:grpSpPr>
          <a:xfrm>
            <a:off x="16735474" y="2501099"/>
            <a:ext cx="607908" cy="607908"/>
            <a:chOff x="0" y="0"/>
            <a:chExt cx="607906" cy="607906"/>
          </a:xfrm>
        </p:grpSpPr>
        <p:sp>
          <p:nvSpPr>
            <p:cNvPr id="366" name="Shape 366"/>
            <p:cNvSpPr/>
            <p:nvPr/>
          </p:nvSpPr>
          <p:spPr>
            <a:xfrm>
              <a:off x="0" y="0"/>
              <a:ext cx="607907" cy="607907"/>
            </a:xfrm>
            <a:prstGeom prst="ellipse">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367" name="Shape 367"/>
            <p:cNvSpPr/>
            <p:nvPr/>
          </p:nvSpPr>
          <p:spPr>
            <a:xfrm>
              <a:off x="83151" y="121467"/>
              <a:ext cx="467005" cy="35560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t>07</a:t>
              </a:r>
            </a:p>
          </p:txBody>
        </p:sp>
      </p:grpSp>
      <p:sp>
        <p:nvSpPr>
          <p:cNvPr id="369" name="Shape 369"/>
          <p:cNvSpPr/>
          <p:nvPr/>
        </p:nvSpPr>
        <p:spPr>
          <a:xfrm>
            <a:off x="17618803" y="6506736"/>
            <a:ext cx="4924733" cy="145267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t>Lorem Ipsum is simply dummy unknown printer took a galley of type and scrambled it to make.</a:t>
            </a:r>
          </a:p>
        </p:txBody>
      </p:sp>
      <p:sp>
        <p:nvSpPr>
          <p:cNvPr id="370" name="Shape 370"/>
          <p:cNvSpPr/>
          <p:nvPr/>
        </p:nvSpPr>
        <p:spPr>
          <a:xfrm>
            <a:off x="17619229" y="5756590"/>
            <a:ext cx="5855682" cy="71120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nSpc>
                <a:spcPct val="90000"/>
              </a:lnSpc>
              <a:defRPr sz="4000" b="1">
                <a:solidFill>
                  <a:srgbClr val="282828"/>
                </a:solidFill>
                <a:latin typeface="Signika"/>
                <a:ea typeface="Signika"/>
                <a:cs typeface="Signika"/>
                <a:sym typeface="Signika"/>
              </a:defRPr>
            </a:lvl1pPr>
          </a:lstStyle>
          <a:p>
            <a:r>
              <a:t>Project name</a:t>
            </a:r>
          </a:p>
        </p:txBody>
      </p:sp>
      <p:grpSp>
        <p:nvGrpSpPr>
          <p:cNvPr id="373" name="Group 373"/>
          <p:cNvGrpSpPr/>
          <p:nvPr/>
        </p:nvGrpSpPr>
        <p:grpSpPr>
          <a:xfrm>
            <a:off x="16735474" y="5821783"/>
            <a:ext cx="607908" cy="607908"/>
            <a:chOff x="0" y="0"/>
            <a:chExt cx="607906" cy="607906"/>
          </a:xfrm>
        </p:grpSpPr>
        <p:sp>
          <p:nvSpPr>
            <p:cNvPr id="371" name="Shape 371"/>
            <p:cNvSpPr/>
            <p:nvPr/>
          </p:nvSpPr>
          <p:spPr>
            <a:xfrm>
              <a:off x="0" y="0"/>
              <a:ext cx="607907" cy="607907"/>
            </a:xfrm>
            <a:prstGeom prst="ellipse">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372" name="Shape 372"/>
            <p:cNvSpPr/>
            <p:nvPr/>
          </p:nvSpPr>
          <p:spPr>
            <a:xfrm>
              <a:off x="75150" y="121467"/>
              <a:ext cx="483007" cy="35560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t>08</a:t>
              </a:r>
            </a:p>
          </p:txBody>
        </p:sp>
      </p:grpSp>
      <p:sp>
        <p:nvSpPr>
          <p:cNvPr id="374" name="Shape 374"/>
          <p:cNvSpPr/>
          <p:nvPr/>
        </p:nvSpPr>
        <p:spPr>
          <a:xfrm>
            <a:off x="17618803" y="9827421"/>
            <a:ext cx="4924733" cy="145267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t>Lorem Ipsum is simply dummy unknown printer took a galley of type and scrambled it to make.</a:t>
            </a:r>
          </a:p>
        </p:txBody>
      </p:sp>
      <p:sp>
        <p:nvSpPr>
          <p:cNvPr id="375" name="Shape 375"/>
          <p:cNvSpPr/>
          <p:nvPr/>
        </p:nvSpPr>
        <p:spPr>
          <a:xfrm>
            <a:off x="17619229" y="9077274"/>
            <a:ext cx="5855682" cy="71120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nSpc>
                <a:spcPct val="90000"/>
              </a:lnSpc>
              <a:defRPr sz="4000" b="1">
                <a:solidFill>
                  <a:srgbClr val="282828"/>
                </a:solidFill>
                <a:latin typeface="Signika"/>
                <a:ea typeface="Signika"/>
                <a:cs typeface="Signika"/>
                <a:sym typeface="Signika"/>
              </a:defRPr>
            </a:lvl1pPr>
          </a:lstStyle>
          <a:p>
            <a:r>
              <a:t>Project name</a:t>
            </a:r>
          </a:p>
        </p:txBody>
      </p:sp>
      <p:grpSp>
        <p:nvGrpSpPr>
          <p:cNvPr id="378" name="Group 378"/>
          <p:cNvGrpSpPr/>
          <p:nvPr/>
        </p:nvGrpSpPr>
        <p:grpSpPr>
          <a:xfrm>
            <a:off x="16735474" y="9142467"/>
            <a:ext cx="607908" cy="607908"/>
            <a:chOff x="0" y="0"/>
            <a:chExt cx="607906" cy="607906"/>
          </a:xfrm>
        </p:grpSpPr>
        <p:sp>
          <p:nvSpPr>
            <p:cNvPr id="376" name="Shape 376"/>
            <p:cNvSpPr/>
            <p:nvPr/>
          </p:nvSpPr>
          <p:spPr>
            <a:xfrm>
              <a:off x="0" y="0"/>
              <a:ext cx="607907" cy="607907"/>
            </a:xfrm>
            <a:prstGeom prst="ellipse">
              <a:avLst/>
            </a:prstGeom>
            <a:solidFill>
              <a:srgbClr val="03C0FE"/>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377" name="Shape 377"/>
            <p:cNvSpPr/>
            <p:nvPr/>
          </p:nvSpPr>
          <p:spPr>
            <a:xfrm>
              <a:off x="77093" y="121467"/>
              <a:ext cx="479121" cy="35560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ctr">
                <a:defRPr sz="1800" cap="all" spc="360">
                  <a:solidFill>
                    <a:srgbClr val="FFFFFF"/>
                  </a:solidFill>
                  <a:latin typeface="+mn-lt"/>
                  <a:ea typeface="+mn-ea"/>
                  <a:cs typeface="+mn-cs"/>
                  <a:sym typeface="Montserrat-Regular"/>
                </a:defRPr>
              </a:lvl1pPr>
            </a:lstStyle>
            <a:p>
              <a:r>
                <a:t>09</a:t>
              </a:r>
            </a:p>
          </p:txBody>
        </p:sp>
      </p:gr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0" name="Shape 380"/>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49</a:t>
            </a:fld>
            <a:endParaRPr/>
          </a:p>
        </p:txBody>
      </p:sp>
      <p:sp>
        <p:nvSpPr>
          <p:cNvPr id="381" name="Shape 381"/>
          <p:cNvSpPr/>
          <p:nvPr/>
        </p:nvSpPr>
        <p:spPr>
          <a:xfrm>
            <a:off x="3181306" y="5486388"/>
            <a:ext cx="18021389" cy="501419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p>
            <a:pPr algn="ctr" defTabSz="642937">
              <a:spcBef>
                <a:spcPts val="430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5000" baseline="-3999">
                <a:solidFill>
                  <a:srgbClr val="000000"/>
                </a:solidFill>
                <a:latin typeface="et-line"/>
                <a:ea typeface="et-line"/>
                <a:cs typeface="et-line"/>
                <a:sym typeface="et-line"/>
              </a:defRPr>
            </a:pPr>
            <a:r>
              <a:rPr sz="8000" dirty="0">
                <a:solidFill>
                  <a:srgbClr val="282828"/>
                </a:solidFill>
              </a:rPr>
              <a:t>                              </a:t>
            </a:r>
          </a:p>
          <a:p>
            <a:pPr algn="ctr" defTabSz="642937">
              <a:spcBef>
                <a:spcPts val="430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5000" baseline="-3999">
                <a:solidFill>
                  <a:srgbClr val="000000"/>
                </a:solidFill>
                <a:latin typeface="et-line"/>
                <a:ea typeface="et-line"/>
                <a:cs typeface="et-line"/>
                <a:sym typeface="et-line"/>
              </a:defRPr>
            </a:pPr>
            <a:r>
              <a:rPr sz="8000" dirty="0">
                <a:solidFill>
                  <a:srgbClr val="282828"/>
                </a:solidFill>
              </a:rPr>
              <a:t>                              </a:t>
            </a:r>
          </a:p>
          <a:p>
            <a:pPr algn="ctr" defTabSz="642937">
              <a:spcBef>
                <a:spcPts val="430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5000" baseline="-3999">
                <a:solidFill>
                  <a:srgbClr val="000000"/>
                </a:solidFill>
                <a:latin typeface="et-line"/>
                <a:ea typeface="et-line"/>
                <a:cs typeface="et-line"/>
                <a:sym typeface="et-line"/>
              </a:defRPr>
            </a:pPr>
            <a:r>
              <a:rPr sz="8000" dirty="0">
                <a:solidFill>
                  <a:srgbClr val="282828"/>
                </a:solidFill>
              </a:rPr>
              <a:t>                              </a:t>
            </a:r>
          </a:p>
          <a:p>
            <a:pPr algn="ctr" defTabSz="642937">
              <a:spcBef>
                <a:spcPts val="430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5000" baseline="-3999">
                <a:solidFill>
                  <a:srgbClr val="000000"/>
                </a:solidFill>
                <a:latin typeface="et-line"/>
                <a:ea typeface="et-line"/>
                <a:cs typeface="et-line"/>
                <a:sym typeface="et-line"/>
              </a:defRPr>
            </a:pPr>
            <a:r>
              <a:rPr sz="8000" dirty="0">
                <a:solidFill>
                  <a:srgbClr val="282828"/>
                </a:solidFill>
              </a:rPr>
              <a:t>                              </a:t>
            </a:r>
          </a:p>
        </p:txBody>
      </p:sp>
      <p:sp>
        <p:nvSpPr>
          <p:cNvPr id="382" name="Shape 382"/>
          <p:cNvSpPr/>
          <p:nvPr/>
        </p:nvSpPr>
        <p:spPr>
          <a:xfrm>
            <a:off x="2608082" y="2255385"/>
            <a:ext cx="19167837" cy="2179594"/>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ctr">
              <a:lnSpc>
                <a:spcPct val="90000"/>
              </a:lnSpc>
              <a:defRPr sz="11000" b="1">
                <a:solidFill>
                  <a:srgbClr val="282828"/>
                </a:solidFill>
                <a:latin typeface="Signika"/>
                <a:ea typeface="Signika"/>
                <a:cs typeface="Signika"/>
                <a:sym typeface="Signika"/>
              </a:defRPr>
            </a:lvl1pPr>
          </a:lstStyle>
          <a:p>
            <a:r>
              <a:t>Text Information Demo</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hape 34"/>
          <p:cNvSpPr/>
          <p:nvPr/>
        </p:nvSpPr>
        <p:spPr>
          <a:xfrm>
            <a:off x="1508077" y="1629876"/>
            <a:ext cx="11153244" cy="1909738"/>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pPr>
              <a:lnSpc>
                <a:spcPct val="90000"/>
              </a:lnSpc>
              <a:defRPr sz="11000" b="1">
                <a:solidFill>
                  <a:srgbClr val="282828"/>
                </a:solidFill>
                <a:latin typeface="Signika"/>
                <a:ea typeface="Signika"/>
                <a:cs typeface="Signika"/>
                <a:sym typeface="Signika"/>
              </a:defRPr>
            </a:pPr>
            <a:r>
              <a:rPr lang="en-US" dirty="0"/>
              <a:t>Outline</a:t>
            </a:r>
          </a:p>
          <a:p>
            <a:pPr>
              <a:lnSpc>
                <a:spcPct val="90000"/>
              </a:lnSpc>
              <a:defRPr sz="11000" b="1">
                <a:solidFill>
                  <a:srgbClr val="282828"/>
                </a:solidFill>
                <a:latin typeface="Signika"/>
                <a:ea typeface="Signika"/>
                <a:cs typeface="Signika"/>
                <a:sym typeface="Signika"/>
              </a:defRPr>
            </a:pPr>
            <a:endParaRPr dirty="0"/>
          </a:p>
        </p:txBody>
      </p:sp>
      <p:sp>
        <p:nvSpPr>
          <p:cNvPr id="35" name="Shape 35"/>
          <p:cNvSpPr/>
          <p:nvPr/>
        </p:nvSpPr>
        <p:spPr>
          <a:xfrm>
            <a:off x="1508077" y="4135916"/>
            <a:ext cx="19257652" cy="5444168"/>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pPr marL="857250" indent="-857250">
              <a:buFont typeface="Arial" panose="020B0604020202020204" pitchFamily="34" charset="0"/>
              <a:buChar char="•"/>
            </a:pPr>
            <a:r>
              <a:rPr lang="en-US" sz="6600" b="1" dirty="0">
                <a:solidFill>
                  <a:srgbClr val="282828"/>
                </a:solidFill>
              </a:rPr>
              <a:t>Introduction: Graphics Card Value</a:t>
            </a:r>
          </a:p>
          <a:p>
            <a:pPr marL="857250" indent="-857250">
              <a:buFont typeface="Arial" panose="020B0604020202020204" pitchFamily="34" charset="0"/>
              <a:buChar char="•"/>
            </a:pPr>
            <a:r>
              <a:rPr lang="en-US" sz="6600" b="1" dirty="0">
                <a:solidFill>
                  <a:srgbClr val="282828"/>
                </a:solidFill>
                <a:highlight>
                  <a:srgbClr val="FFFF00"/>
                </a:highlight>
              </a:rPr>
              <a:t>Analysis of Specifications, Ratings, Reviews </a:t>
            </a:r>
          </a:p>
          <a:p>
            <a:pPr marL="857250" indent="-857250">
              <a:buFont typeface="Arial" panose="020B0604020202020204" pitchFamily="34" charset="0"/>
              <a:buChar char="•"/>
            </a:pPr>
            <a:r>
              <a:rPr lang="en-US" sz="6600" b="1" dirty="0">
                <a:solidFill>
                  <a:srgbClr val="282828"/>
                </a:solidFill>
              </a:rPr>
              <a:t>Brief Analysis of Tokenized Reviews</a:t>
            </a:r>
          </a:p>
          <a:p>
            <a:pPr marL="857250" indent="-857250">
              <a:buFont typeface="Arial" panose="020B0604020202020204" pitchFamily="34" charset="0"/>
              <a:buChar char="•"/>
            </a:pPr>
            <a:r>
              <a:rPr lang="en-US" sz="6600" b="1" dirty="0">
                <a:solidFill>
                  <a:srgbClr val="282828"/>
                </a:solidFill>
              </a:rPr>
              <a:t>Conclusion</a:t>
            </a:r>
          </a:p>
          <a:p>
            <a:endParaRPr sz="6600" dirty="0"/>
          </a:p>
        </p:txBody>
      </p:sp>
      <p:sp>
        <p:nvSpPr>
          <p:cNvPr id="36" name="Shape 3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a:t>
            </a:fld>
            <a:endParaRPr/>
          </a:p>
        </p:txBody>
      </p:sp>
    </p:spTree>
    <p:extLst>
      <p:ext uri="{BB962C8B-B14F-4D97-AF65-F5344CB8AC3E}">
        <p14:creationId xmlns:p14="http://schemas.microsoft.com/office/powerpoint/2010/main" val="1001865834"/>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screenshot of a cell phone&#10;&#10;Description automatically generated">
            <a:extLst>
              <a:ext uri="{FF2B5EF4-FFF2-40B4-BE49-F238E27FC236}">
                <a16:creationId xmlns:a16="http://schemas.microsoft.com/office/drawing/2014/main" id="{87845F5F-EA57-4A9E-A633-A925DF6FD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3592" y="3943283"/>
            <a:ext cx="12909755" cy="9476882"/>
          </a:xfrm>
          <a:prstGeom prst="rect">
            <a:avLst/>
          </a:prstGeom>
        </p:spPr>
      </p:pic>
      <p:sp>
        <p:nvSpPr>
          <p:cNvPr id="23" name="Shape 318">
            <a:extLst>
              <a:ext uri="{FF2B5EF4-FFF2-40B4-BE49-F238E27FC236}">
                <a16:creationId xmlns:a16="http://schemas.microsoft.com/office/drawing/2014/main" id="{B5ED56AF-0347-4FBC-A4DC-2E854EED93C4}"/>
              </a:ext>
            </a:extLst>
          </p:cNvPr>
          <p:cNvSpPr/>
          <p:nvPr/>
        </p:nvSpPr>
        <p:spPr>
          <a:xfrm>
            <a:off x="-12332" y="9664"/>
            <a:ext cx="24396332" cy="2043953"/>
          </a:xfrm>
          <a:prstGeom prst="rect">
            <a:avLst/>
          </a:prstGeom>
          <a:solidFill>
            <a:srgbClr val="F3F4F6"/>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dirty="0"/>
          </a:p>
        </p:txBody>
      </p:sp>
      <p:sp>
        <p:nvSpPr>
          <p:cNvPr id="319" name="Shape 319"/>
          <p:cNvSpPr/>
          <p:nvPr/>
        </p:nvSpPr>
        <p:spPr>
          <a:xfrm>
            <a:off x="430996" y="769035"/>
            <a:ext cx="21679544" cy="1175184"/>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pPr>
              <a:lnSpc>
                <a:spcPct val="70000"/>
              </a:lnSpc>
              <a:defRPr sz="11000" b="1">
                <a:solidFill>
                  <a:srgbClr val="282828"/>
                </a:solidFill>
                <a:latin typeface="Signika"/>
                <a:ea typeface="Signika"/>
                <a:cs typeface="Signika"/>
                <a:sym typeface="Signika"/>
              </a:defRPr>
            </a:pPr>
            <a:r>
              <a:rPr lang="en-US" sz="8500" b="1" dirty="0">
                <a:solidFill>
                  <a:srgbClr val="282828"/>
                </a:solidFill>
                <a:latin typeface="Signika"/>
              </a:rPr>
              <a:t>Customer Review Distribution</a:t>
            </a:r>
            <a:endParaRPr sz="8500" b="1" dirty="0">
              <a:solidFill>
                <a:srgbClr val="282828"/>
              </a:solidFill>
              <a:latin typeface="Signika"/>
            </a:endParaRPr>
          </a:p>
        </p:txBody>
      </p:sp>
      <p:sp>
        <p:nvSpPr>
          <p:cNvPr id="320" name="Shape 320"/>
          <p:cNvSpPr/>
          <p:nvPr/>
        </p:nvSpPr>
        <p:spPr>
          <a:xfrm>
            <a:off x="3423691" y="18479175"/>
            <a:ext cx="6522034" cy="4985242"/>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defRPr>
                <a:solidFill>
                  <a:srgbClr val="8F9291"/>
                </a:solidFill>
              </a:defRPr>
            </a:lvl1pPr>
          </a:lstStyle>
          <a:p>
            <a:r>
              <a:rPr lang="en-US" dirty="0"/>
              <a:t>Lorem Ipsum is simply dummy text of the printing and typesetting industry. Lorem Ipsum has been the industry's unknown printer took a galley of type and scrambled it survived not only five centuries, but also the leap into electronic typesetting, remaining essentially unchanged. It was </a:t>
            </a:r>
            <a:r>
              <a:rPr lang="en-US" dirty="0" err="1"/>
              <a:t>popularised</a:t>
            </a:r>
            <a:r>
              <a:rPr lang="en-US" dirty="0"/>
              <a:t> in centuries, but also the dummy text of the printing and typesetting industry. Lorem dummy text ever since the 1500s, when an</a:t>
            </a:r>
            <a:endParaRPr dirty="0"/>
          </a:p>
        </p:txBody>
      </p:sp>
      <p:grpSp>
        <p:nvGrpSpPr>
          <p:cNvPr id="4" name="Group 3">
            <a:extLst>
              <a:ext uri="{FF2B5EF4-FFF2-40B4-BE49-F238E27FC236}">
                <a16:creationId xmlns:a16="http://schemas.microsoft.com/office/drawing/2014/main" id="{1D29FAE9-BB52-4D2D-89D0-FE3CE7BDC155}"/>
              </a:ext>
            </a:extLst>
          </p:cNvPr>
          <p:cNvGrpSpPr/>
          <p:nvPr/>
        </p:nvGrpSpPr>
        <p:grpSpPr>
          <a:xfrm>
            <a:off x="5624955" y="-9743101"/>
            <a:ext cx="12253514" cy="5546608"/>
            <a:chOff x="5624955" y="-9743101"/>
            <a:chExt cx="12253514" cy="5546608"/>
          </a:xfrm>
        </p:grpSpPr>
        <p:sp>
          <p:nvSpPr>
            <p:cNvPr id="317" name="Shape 317"/>
            <p:cNvSpPr/>
            <p:nvPr/>
          </p:nvSpPr>
          <p:spPr>
            <a:xfrm>
              <a:off x="7442004" y="-9743101"/>
              <a:ext cx="7657529" cy="5546608"/>
            </a:xfrm>
            <a:custGeom>
              <a:avLst/>
              <a:gdLst/>
              <a:ahLst/>
              <a:cxnLst>
                <a:cxn ang="0">
                  <a:pos x="wd2" y="hd2"/>
                </a:cxn>
                <a:cxn ang="5400000">
                  <a:pos x="wd2" y="hd2"/>
                </a:cxn>
                <a:cxn ang="10800000">
                  <a:pos x="wd2" y="hd2"/>
                </a:cxn>
                <a:cxn ang="16200000">
                  <a:pos x="wd2" y="hd2"/>
                </a:cxn>
              </a:cxnLst>
              <a:rect l="0" t="0" r="r" b="b"/>
              <a:pathLst>
                <a:path w="21600" h="21600" extrusionOk="0">
                  <a:moveTo>
                    <a:pt x="0" y="3735"/>
                  </a:moveTo>
                  <a:lnTo>
                    <a:pt x="21600" y="0"/>
                  </a:lnTo>
                  <a:lnTo>
                    <a:pt x="21600" y="21600"/>
                  </a:lnTo>
                  <a:lnTo>
                    <a:pt x="0" y="17834"/>
                  </a:lnTo>
                  <a:lnTo>
                    <a:pt x="0" y="3735"/>
                  </a:lnTo>
                  <a:close/>
                </a:path>
              </a:pathLst>
            </a:custGeom>
            <a:gradFill>
              <a:gsLst>
                <a:gs pos="0">
                  <a:srgbClr val="E1E2E4"/>
                </a:gs>
                <a:gs pos="16944">
                  <a:srgbClr val="F0F1F2"/>
                </a:gs>
                <a:gs pos="73731">
                  <a:srgbClr val="FFFFFF"/>
                </a:gs>
              </a:gsLst>
            </a:gra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grpSp>
          <p:nvGrpSpPr>
            <p:cNvPr id="324" name="Group 324"/>
            <p:cNvGrpSpPr/>
            <p:nvPr/>
          </p:nvGrpSpPr>
          <p:grpSpPr>
            <a:xfrm>
              <a:off x="5624955" y="-8778969"/>
              <a:ext cx="3610159" cy="3610158"/>
              <a:chOff x="0" y="0"/>
              <a:chExt cx="3610157" cy="3610157"/>
            </a:xfrm>
          </p:grpSpPr>
          <p:graphicFrame>
            <p:nvGraphicFramePr>
              <p:cNvPr id="322" name="Chart 322"/>
              <p:cNvGraphicFramePr/>
              <p:nvPr/>
            </p:nvGraphicFramePr>
            <p:xfrm>
              <a:off x="0" y="0"/>
              <a:ext cx="3610158" cy="3610158"/>
            </p:xfrm>
            <a:graphic>
              <a:graphicData uri="http://schemas.openxmlformats.org/drawingml/2006/chart">
                <c:chart xmlns:c="http://schemas.openxmlformats.org/drawingml/2006/chart" xmlns:r="http://schemas.openxmlformats.org/officeDocument/2006/relationships" r:id="rId3"/>
              </a:graphicData>
            </a:graphic>
          </p:graphicFrame>
          <p:sp>
            <p:nvSpPr>
              <p:cNvPr id="323" name="Shape 323"/>
              <p:cNvSpPr/>
              <p:nvPr/>
            </p:nvSpPr>
            <p:spPr>
              <a:xfrm>
                <a:off x="391628" y="391628"/>
                <a:ext cx="2826901" cy="2826901"/>
              </a:xfrm>
              <a:prstGeom prst="ellipse">
                <a:avLst/>
              </a:prstGeom>
              <a:solidFill>
                <a:srgbClr val="FFFFF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grpSp>
          <p:nvGrpSpPr>
            <p:cNvPr id="327" name="Group 327"/>
            <p:cNvGrpSpPr/>
            <p:nvPr/>
          </p:nvGrpSpPr>
          <p:grpSpPr>
            <a:xfrm>
              <a:off x="12347423" y="-9739414"/>
              <a:ext cx="5531046" cy="5531047"/>
              <a:chOff x="0" y="0"/>
              <a:chExt cx="5531045" cy="5531045"/>
            </a:xfrm>
          </p:grpSpPr>
          <p:graphicFrame>
            <p:nvGraphicFramePr>
              <p:cNvPr id="325" name="Chart 325"/>
              <p:cNvGraphicFramePr/>
              <p:nvPr/>
            </p:nvGraphicFramePr>
            <p:xfrm>
              <a:off x="0" y="0"/>
              <a:ext cx="5531046" cy="5531046"/>
            </p:xfrm>
            <a:graphic>
              <a:graphicData uri="http://schemas.openxmlformats.org/drawingml/2006/chart">
                <c:chart xmlns:c="http://schemas.openxmlformats.org/drawingml/2006/chart" xmlns:r="http://schemas.openxmlformats.org/officeDocument/2006/relationships" r:id="rId4"/>
              </a:graphicData>
            </a:graphic>
          </p:graphicFrame>
          <p:sp>
            <p:nvSpPr>
              <p:cNvPr id="326" name="Shape 326"/>
              <p:cNvSpPr/>
              <p:nvPr/>
            </p:nvSpPr>
            <p:spPr>
              <a:xfrm>
                <a:off x="478902" y="478902"/>
                <a:ext cx="4573241" cy="4573241"/>
              </a:xfrm>
              <a:prstGeom prst="ellipse">
                <a:avLst/>
              </a:prstGeom>
              <a:solidFill>
                <a:srgbClr val="FFFFF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sp>
          <p:nvSpPr>
            <p:cNvPr id="329" name="Shape 329"/>
            <p:cNvSpPr/>
            <p:nvPr/>
          </p:nvSpPr>
          <p:spPr>
            <a:xfrm>
              <a:off x="6684708" y="-7386320"/>
              <a:ext cx="1520826" cy="939801"/>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ctr">
                <a:lnSpc>
                  <a:spcPct val="90000"/>
                </a:lnSpc>
                <a:defRPr sz="5500" b="1">
                  <a:solidFill>
                    <a:srgbClr val="282828"/>
                  </a:solidFill>
                  <a:latin typeface="Signika"/>
                  <a:ea typeface="Signika"/>
                  <a:cs typeface="Signika"/>
                  <a:sym typeface="Signika"/>
                </a:defRPr>
              </a:lvl1pPr>
            </a:lstStyle>
            <a:p>
              <a:r>
                <a:rPr dirty="0"/>
                <a:t>65%</a:t>
              </a:r>
            </a:p>
          </p:txBody>
        </p:sp>
        <p:sp>
          <p:nvSpPr>
            <p:cNvPr id="330" name="Shape 330"/>
            <p:cNvSpPr/>
            <p:nvPr/>
          </p:nvSpPr>
          <p:spPr>
            <a:xfrm>
              <a:off x="13681848" y="-7850792"/>
              <a:ext cx="2952751" cy="1790701"/>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ctr">
                <a:lnSpc>
                  <a:spcPct val="90000"/>
                </a:lnSpc>
                <a:defRPr sz="11000" b="1">
                  <a:solidFill>
                    <a:srgbClr val="282828"/>
                  </a:solidFill>
                  <a:latin typeface="Signika"/>
                  <a:ea typeface="Signika"/>
                  <a:cs typeface="Signika"/>
                  <a:sym typeface="Signika"/>
                </a:defRPr>
              </a:lvl1pPr>
            </a:lstStyle>
            <a:p>
              <a:r>
                <a:rPr dirty="0"/>
                <a:t>12%</a:t>
              </a:r>
            </a:p>
          </p:txBody>
        </p:sp>
      </p:grpSp>
      <p:pic>
        <p:nvPicPr>
          <p:cNvPr id="7" name="Picture 6" descr="A screenshot of a cell phone&#10;&#10;Description automatically generated">
            <a:extLst>
              <a:ext uri="{FF2B5EF4-FFF2-40B4-BE49-F238E27FC236}">
                <a16:creationId xmlns:a16="http://schemas.microsoft.com/office/drawing/2014/main" id="{040EBFAE-6C17-407F-8FF5-47A666ECBC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0996" y="3948765"/>
            <a:ext cx="11043249" cy="9205356"/>
          </a:xfrm>
          <a:prstGeom prst="rect">
            <a:avLst/>
          </a:prstGeom>
        </p:spPr>
      </p:pic>
      <p:sp>
        <p:nvSpPr>
          <p:cNvPr id="25" name="Shape 101">
            <a:extLst>
              <a:ext uri="{FF2B5EF4-FFF2-40B4-BE49-F238E27FC236}">
                <a16:creationId xmlns:a16="http://schemas.microsoft.com/office/drawing/2014/main" id="{F9446C49-0040-40A7-AF00-D70C83B5F7A8}"/>
              </a:ext>
            </a:extLst>
          </p:cNvPr>
          <p:cNvSpPr/>
          <p:nvPr/>
        </p:nvSpPr>
        <p:spPr>
          <a:xfrm>
            <a:off x="586418" y="2220673"/>
            <a:ext cx="23522009" cy="2285189"/>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fontScale="92500" lnSpcReduction="10000"/>
          </a:bodyPr>
          <a:lstStyle>
            <a:lvl1pPr algn="r">
              <a:lnSpc>
                <a:spcPct val="90000"/>
              </a:lnSpc>
              <a:defRPr sz="6000" b="1">
                <a:solidFill>
                  <a:srgbClr val="282828"/>
                </a:solidFill>
                <a:latin typeface="Signika"/>
                <a:ea typeface="Signika"/>
                <a:cs typeface="Signika"/>
                <a:sym typeface="Signika"/>
              </a:defRPr>
            </a:lvl1pPr>
          </a:lstStyle>
          <a:p>
            <a:pPr algn="l"/>
            <a:r>
              <a:rPr lang="en-US" sz="4800" dirty="0"/>
              <a:t>Snapshot of Product Portfolios through Reviews</a:t>
            </a:r>
          </a:p>
          <a:p>
            <a:pPr algn="l"/>
            <a:endParaRPr lang="en-US" sz="2800" dirty="0"/>
          </a:p>
          <a:p>
            <a:pPr marL="857250" indent="-857250" algn="l">
              <a:spcAft>
                <a:spcPts val="600"/>
              </a:spcAft>
              <a:buFont typeface="Arial" panose="020B0604020202020204" pitchFamily="34" charset="0"/>
              <a:buChar char="•"/>
            </a:pPr>
            <a:r>
              <a:rPr lang="en-US" sz="4800" dirty="0"/>
              <a:t>Specialization: </a:t>
            </a:r>
            <a:r>
              <a:rPr lang="en-US" sz="4800" b="0" dirty="0"/>
              <a:t>EVGA (Nvidia), Sapphire (AMD) chipset graphics cards</a:t>
            </a:r>
          </a:p>
          <a:p>
            <a:pPr marL="857250" indent="-857250" algn="l">
              <a:spcAft>
                <a:spcPts val="600"/>
              </a:spcAft>
              <a:buFont typeface="Arial" panose="020B0604020202020204" pitchFamily="34" charset="0"/>
              <a:buChar char="•"/>
            </a:pPr>
            <a:r>
              <a:rPr lang="en-US" sz="4800" dirty="0"/>
              <a:t>Diversification: </a:t>
            </a:r>
            <a:r>
              <a:rPr lang="en-US" sz="4800" b="0" dirty="0"/>
              <a:t>MSI, Gigabyte</a:t>
            </a:r>
          </a:p>
          <a:p>
            <a:pPr marL="857250" indent="-857250" algn="l">
              <a:buFont typeface="Arial" panose="020B0604020202020204" pitchFamily="34" charset="0"/>
              <a:buChar char="•"/>
            </a:pPr>
            <a:endParaRPr sz="4800" dirty="0"/>
          </a:p>
        </p:txBody>
      </p:sp>
      <p:sp>
        <p:nvSpPr>
          <p:cNvPr id="321" name="Shape 32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a:t>
            </a:fld>
            <a:endParaRPr/>
          </a:p>
        </p:txBody>
      </p:sp>
      <p:sp>
        <p:nvSpPr>
          <p:cNvPr id="26" name="Rectangle 25">
            <a:extLst>
              <a:ext uri="{FF2B5EF4-FFF2-40B4-BE49-F238E27FC236}">
                <a16:creationId xmlns:a16="http://schemas.microsoft.com/office/drawing/2014/main" id="{AA362D89-9220-4A42-8315-DF0B827BD3BC}"/>
              </a:ext>
            </a:extLst>
          </p:cNvPr>
          <p:cNvSpPr/>
          <p:nvPr/>
        </p:nvSpPr>
        <p:spPr>
          <a:xfrm flipV="1">
            <a:off x="12864387" y="16781930"/>
            <a:ext cx="4587672" cy="616138"/>
          </a:xfrm>
          <a:prstGeom prst="rect">
            <a:avLst/>
          </a:prstGeom>
          <a:noFill/>
          <a:ln w="3175">
            <a:solidFill>
              <a:schemeClr val="bg1">
                <a:lumMod val="60000"/>
                <a:lumOff val="40000"/>
              </a:schemeClr>
            </a:solidFill>
            <a:prstDash val="dash"/>
            <a:miter lim="400000"/>
          </a:ln>
        </p:spPr>
        <p:txBody>
          <a:bodyPr lIns="38100" tIns="38100" rIns="38100" bIns="38100" rtlCol="0" anchor="ctr"/>
          <a:lstStyle/>
          <a:p>
            <a:pPr algn="ctr"/>
            <a:endParaRPr lang="en-US" sz="3000">
              <a:solidFill>
                <a:srgbClr val="FFFFFF"/>
              </a:solidFill>
              <a:latin typeface="Helvetica Light"/>
              <a:ea typeface="Helvetica Light"/>
              <a:cs typeface="Helvetica Light"/>
              <a:sym typeface="Helvetica Light"/>
            </a:endParaRPr>
          </a:p>
        </p:txBody>
      </p:sp>
    </p:spTree>
    <p:extLst>
      <p:ext uri="{BB962C8B-B14F-4D97-AF65-F5344CB8AC3E}">
        <p14:creationId xmlns:p14="http://schemas.microsoft.com/office/powerpoint/2010/main" val="206595771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318">
            <a:extLst>
              <a:ext uri="{FF2B5EF4-FFF2-40B4-BE49-F238E27FC236}">
                <a16:creationId xmlns:a16="http://schemas.microsoft.com/office/drawing/2014/main" id="{A940A367-DDD7-4E51-9360-000CB68EFDF9}"/>
              </a:ext>
            </a:extLst>
          </p:cNvPr>
          <p:cNvSpPr/>
          <p:nvPr/>
        </p:nvSpPr>
        <p:spPr>
          <a:xfrm>
            <a:off x="-12332" y="9664"/>
            <a:ext cx="24396332" cy="2043953"/>
          </a:xfrm>
          <a:prstGeom prst="rect">
            <a:avLst/>
          </a:prstGeom>
          <a:solidFill>
            <a:srgbClr val="F3F4F6"/>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dirty="0"/>
          </a:p>
        </p:txBody>
      </p:sp>
      <p:sp>
        <p:nvSpPr>
          <p:cNvPr id="319" name="Shape 319"/>
          <p:cNvSpPr/>
          <p:nvPr/>
        </p:nvSpPr>
        <p:spPr>
          <a:xfrm>
            <a:off x="712046" y="727032"/>
            <a:ext cx="20094526" cy="1045288"/>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fontScale="77500" lnSpcReduction="20000"/>
          </a:bodyPr>
          <a:lstStyle/>
          <a:p>
            <a:pPr>
              <a:lnSpc>
                <a:spcPct val="90000"/>
              </a:lnSpc>
              <a:defRPr sz="11000" b="1">
                <a:solidFill>
                  <a:srgbClr val="282828"/>
                </a:solidFill>
                <a:latin typeface="Signika"/>
                <a:ea typeface="Signika"/>
                <a:cs typeface="Signika"/>
                <a:sym typeface="Signika"/>
              </a:defRPr>
            </a:pPr>
            <a:r>
              <a:rPr lang="en-US" dirty="0"/>
              <a:t>Proportion of Customer Reviews by Year</a:t>
            </a:r>
            <a:endParaRPr dirty="0"/>
          </a:p>
        </p:txBody>
      </p:sp>
      <p:sp>
        <p:nvSpPr>
          <p:cNvPr id="320" name="Shape 320"/>
          <p:cNvSpPr/>
          <p:nvPr/>
        </p:nvSpPr>
        <p:spPr>
          <a:xfrm>
            <a:off x="2321452" y="14129071"/>
            <a:ext cx="6522034" cy="4985242"/>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defRPr>
                <a:solidFill>
                  <a:srgbClr val="8F9291"/>
                </a:solidFill>
              </a:defRPr>
            </a:lvl1pPr>
          </a:lstStyle>
          <a:p>
            <a:r>
              <a:rPr lang="en-US" dirty="0"/>
              <a:t>AMD = </a:t>
            </a:r>
            <a:endParaRPr dirty="0"/>
          </a:p>
        </p:txBody>
      </p:sp>
      <p:sp>
        <p:nvSpPr>
          <p:cNvPr id="321" name="Shape 32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7</a:t>
            </a:fld>
            <a:endParaRPr/>
          </a:p>
        </p:txBody>
      </p:sp>
      <p:grpSp>
        <p:nvGrpSpPr>
          <p:cNvPr id="4" name="Group 3">
            <a:extLst>
              <a:ext uri="{FF2B5EF4-FFF2-40B4-BE49-F238E27FC236}">
                <a16:creationId xmlns:a16="http://schemas.microsoft.com/office/drawing/2014/main" id="{1D29FAE9-BB52-4D2D-89D0-FE3CE7BDC155}"/>
              </a:ext>
            </a:extLst>
          </p:cNvPr>
          <p:cNvGrpSpPr/>
          <p:nvPr/>
        </p:nvGrpSpPr>
        <p:grpSpPr>
          <a:xfrm>
            <a:off x="5624955" y="-9743101"/>
            <a:ext cx="12253514" cy="5546608"/>
            <a:chOff x="5624955" y="-9743101"/>
            <a:chExt cx="12253514" cy="5546608"/>
          </a:xfrm>
        </p:grpSpPr>
        <p:sp>
          <p:nvSpPr>
            <p:cNvPr id="317" name="Shape 317"/>
            <p:cNvSpPr/>
            <p:nvPr/>
          </p:nvSpPr>
          <p:spPr>
            <a:xfrm>
              <a:off x="7442004" y="-9743101"/>
              <a:ext cx="7657529" cy="5546608"/>
            </a:xfrm>
            <a:custGeom>
              <a:avLst/>
              <a:gdLst/>
              <a:ahLst/>
              <a:cxnLst>
                <a:cxn ang="0">
                  <a:pos x="wd2" y="hd2"/>
                </a:cxn>
                <a:cxn ang="5400000">
                  <a:pos x="wd2" y="hd2"/>
                </a:cxn>
                <a:cxn ang="10800000">
                  <a:pos x="wd2" y="hd2"/>
                </a:cxn>
                <a:cxn ang="16200000">
                  <a:pos x="wd2" y="hd2"/>
                </a:cxn>
              </a:cxnLst>
              <a:rect l="0" t="0" r="r" b="b"/>
              <a:pathLst>
                <a:path w="21600" h="21600" extrusionOk="0">
                  <a:moveTo>
                    <a:pt x="0" y="3735"/>
                  </a:moveTo>
                  <a:lnTo>
                    <a:pt x="21600" y="0"/>
                  </a:lnTo>
                  <a:lnTo>
                    <a:pt x="21600" y="21600"/>
                  </a:lnTo>
                  <a:lnTo>
                    <a:pt x="0" y="17834"/>
                  </a:lnTo>
                  <a:lnTo>
                    <a:pt x="0" y="3735"/>
                  </a:lnTo>
                  <a:close/>
                </a:path>
              </a:pathLst>
            </a:custGeom>
            <a:gradFill>
              <a:gsLst>
                <a:gs pos="0">
                  <a:srgbClr val="E1E2E4"/>
                </a:gs>
                <a:gs pos="16944">
                  <a:srgbClr val="F0F1F2"/>
                </a:gs>
                <a:gs pos="73731">
                  <a:srgbClr val="FFFFFF"/>
                </a:gs>
              </a:gsLst>
            </a:gra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grpSp>
          <p:nvGrpSpPr>
            <p:cNvPr id="324" name="Group 324"/>
            <p:cNvGrpSpPr/>
            <p:nvPr/>
          </p:nvGrpSpPr>
          <p:grpSpPr>
            <a:xfrm>
              <a:off x="5624955" y="-8778969"/>
              <a:ext cx="3610159" cy="3610158"/>
              <a:chOff x="0" y="0"/>
              <a:chExt cx="3610157" cy="3610157"/>
            </a:xfrm>
          </p:grpSpPr>
          <p:graphicFrame>
            <p:nvGraphicFramePr>
              <p:cNvPr id="322" name="Chart 322"/>
              <p:cNvGraphicFramePr/>
              <p:nvPr/>
            </p:nvGraphicFramePr>
            <p:xfrm>
              <a:off x="0" y="0"/>
              <a:ext cx="3610158" cy="3610158"/>
            </p:xfrm>
            <a:graphic>
              <a:graphicData uri="http://schemas.openxmlformats.org/drawingml/2006/chart">
                <c:chart xmlns:c="http://schemas.openxmlformats.org/drawingml/2006/chart" xmlns:r="http://schemas.openxmlformats.org/officeDocument/2006/relationships" r:id="rId2"/>
              </a:graphicData>
            </a:graphic>
          </p:graphicFrame>
          <p:sp>
            <p:nvSpPr>
              <p:cNvPr id="323" name="Shape 323"/>
              <p:cNvSpPr/>
              <p:nvPr/>
            </p:nvSpPr>
            <p:spPr>
              <a:xfrm>
                <a:off x="391628" y="391628"/>
                <a:ext cx="2826901" cy="2826901"/>
              </a:xfrm>
              <a:prstGeom prst="ellipse">
                <a:avLst/>
              </a:prstGeom>
              <a:solidFill>
                <a:srgbClr val="FFFFF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grpSp>
          <p:nvGrpSpPr>
            <p:cNvPr id="327" name="Group 327"/>
            <p:cNvGrpSpPr/>
            <p:nvPr/>
          </p:nvGrpSpPr>
          <p:grpSpPr>
            <a:xfrm>
              <a:off x="12347423" y="-9739414"/>
              <a:ext cx="5531046" cy="5531047"/>
              <a:chOff x="0" y="0"/>
              <a:chExt cx="5531045" cy="5531045"/>
            </a:xfrm>
          </p:grpSpPr>
          <p:graphicFrame>
            <p:nvGraphicFramePr>
              <p:cNvPr id="325" name="Chart 325"/>
              <p:cNvGraphicFramePr/>
              <p:nvPr/>
            </p:nvGraphicFramePr>
            <p:xfrm>
              <a:off x="0" y="0"/>
              <a:ext cx="5531046" cy="5531046"/>
            </p:xfrm>
            <a:graphic>
              <a:graphicData uri="http://schemas.openxmlformats.org/drawingml/2006/chart">
                <c:chart xmlns:c="http://schemas.openxmlformats.org/drawingml/2006/chart" xmlns:r="http://schemas.openxmlformats.org/officeDocument/2006/relationships" r:id="rId3"/>
              </a:graphicData>
            </a:graphic>
          </p:graphicFrame>
          <p:sp>
            <p:nvSpPr>
              <p:cNvPr id="326" name="Shape 326"/>
              <p:cNvSpPr/>
              <p:nvPr/>
            </p:nvSpPr>
            <p:spPr>
              <a:xfrm>
                <a:off x="478902" y="478902"/>
                <a:ext cx="4573241" cy="4573241"/>
              </a:xfrm>
              <a:prstGeom prst="ellipse">
                <a:avLst/>
              </a:prstGeom>
              <a:solidFill>
                <a:srgbClr val="FFFFF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sp>
          <p:nvSpPr>
            <p:cNvPr id="329" name="Shape 329"/>
            <p:cNvSpPr/>
            <p:nvPr/>
          </p:nvSpPr>
          <p:spPr>
            <a:xfrm>
              <a:off x="6684708" y="-7386320"/>
              <a:ext cx="1520826" cy="939801"/>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ctr">
                <a:lnSpc>
                  <a:spcPct val="90000"/>
                </a:lnSpc>
                <a:defRPr sz="5500" b="1">
                  <a:solidFill>
                    <a:srgbClr val="282828"/>
                  </a:solidFill>
                  <a:latin typeface="Signika"/>
                  <a:ea typeface="Signika"/>
                  <a:cs typeface="Signika"/>
                  <a:sym typeface="Signika"/>
                </a:defRPr>
              </a:lvl1pPr>
            </a:lstStyle>
            <a:p>
              <a:r>
                <a:rPr dirty="0"/>
                <a:t>65%</a:t>
              </a:r>
            </a:p>
          </p:txBody>
        </p:sp>
        <p:sp>
          <p:nvSpPr>
            <p:cNvPr id="330" name="Shape 330"/>
            <p:cNvSpPr/>
            <p:nvPr/>
          </p:nvSpPr>
          <p:spPr>
            <a:xfrm>
              <a:off x="13681848" y="-7850792"/>
              <a:ext cx="2952751" cy="1790701"/>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ctr">
                <a:lnSpc>
                  <a:spcPct val="90000"/>
                </a:lnSpc>
                <a:defRPr sz="11000" b="1">
                  <a:solidFill>
                    <a:srgbClr val="282828"/>
                  </a:solidFill>
                  <a:latin typeface="Signika"/>
                  <a:ea typeface="Signika"/>
                  <a:cs typeface="Signika"/>
                  <a:sym typeface="Signika"/>
                </a:defRPr>
              </a:lvl1pPr>
            </a:lstStyle>
            <a:p>
              <a:r>
                <a:rPr dirty="0"/>
                <a:t>12%</a:t>
              </a:r>
            </a:p>
          </p:txBody>
        </p:sp>
      </p:grpSp>
      <p:sp>
        <p:nvSpPr>
          <p:cNvPr id="331" name="Shape 331"/>
          <p:cNvSpPr/>
          <p:nvPr/>
        </p:nvSpPr>
        <p:spPr>
          <a:xfrm>
            <a:off x="17074523" y="8281548"/>
            <a:ext cx="6151495" cy="3286064"/>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dirty="0"/>
              <a:t>Lorem Ipsum is simply dummy text of the printing and typesetting industry. Lorem it printer took a galley of type and scrambled it survived not only five centuries, but also the leap into electronic typesetting, </a:t>
            </a:r>
            <a:r>
              <a:rPr dirty="0" err="1"/>
              <a:t>remaig</a:t>
            </a:r>
            <a:r>
              <a:rPr dirty="0"/>
              <a:t> it survived not only five centuries, but also dummy text it survived not only five </a:t>
            </a:r>
            <a:r>
              <a:rPr dirty="0" err="1"/>
              <a:t>centur</a:t>
            </a:r>
            <a:endParaRPr dirty="0"/>
          </a:p>
        </p:txBody>
      </p:sp>
      <p:pic>
        <p:nvPicPr>
          <p:cNvPr id="5" name="Graphic 4">
            <a:extLst>
              <a:ext uri="{FF2B5EF4-FFF2-40B4-BE49-F238E27FC236}">
                <a16:creationId xmlns:a16="http://schemas.microsoft.com/office/drawing/2014/main" id="{3F417514-A15B-4109-A3B8-2BEEB1C137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0802" y="3622348"/>
            <a:ext cx="10770399" cy="8560686"/>
          </a:xfrm>
          <a:prstGeom prst="rect">
            <a:avLst/>
          </a:prstGeom>
        </p:spPr>
      </p:pic>
      <p:sp>
        <p:nvSpPr>
          <p:cNvPr id="23" name="Shape 101">
            <a:extLst>
              <a:ext uri="{FF2B5EF4-FFF2-40B4-BE49-F238E27FC236}">
                <a16:creationId xmlns:a16="http://schemas.microsoft.com/office/drawing/2014/main" id="{449F075C-CC88-46BF-B676-259BE2C9A84F}"/>
              </a:ext>
            </a:extLst>
          </p:cNvPr>
          <p:cNvSpPr/>
          <p:nvPr/>
        </p:nvSpPr>
        <p:spPr>
          <a:xfrm>
            <a:off x="1049819" y="2404985"/>
            <a:ext cx="21289645" cy="1217364"/>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r">
              <a:lnSpc>
                <a:spcPct val="90000"/>
              </a:lnSpc>
              <a:defRPr sz="6000" b="1">
                <a:solidFill>
                  <a:srgbClr val="282828"/>
                </a:solidFill>
                <a:latin typeface="Signika"/>
                <a:ea typeface="Signika"/>
                <a:cs typeface="Signika"/>
                <a:sym typeface="Signika"/>
              </a:defRPr>
            </a:lvl1pPr>
          </a:lstStyle>
          <a:p>
            <a:pPr algn="l"/>
            <a:r>
              <a:rPr lang="en-US" dirty="0"/>
              <a:t>Does higher a number of ratings lead to higher ratings?</a:t>
            </a:r>
            <a:endParaRPr dirty="0"/>
          </a:p>
        </p:txBody>
      </p:sp>
      <p:pic>
        <p:nvPicPr>
          <p:cNvPr id="7" name="Graphic 6">
            <a:extLst>
              <a:ext uri="{FF2B5EF4-FFF2-40B4-BE49-F238E27FC236}">
                <a16:creationId xmlns:a16="http://schemas.microsoft.com/office/drawing/2014/main" id="{24D696E7-DA12-43C2-A94B-D9001C3DA93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335184" y="3973717"/>
            <a:ext cx="10770398" cy="8560686"/>
          </a:xfrm>
          <a:prstGeom prst="rect">
            <a:avLst/>
          </a:prstGeom>
        </p:spPr>
      </p:pic>
    </p:spTree>
    <p:extLst>
      <p:ext uri="{BB962C8B-B14F-4D97-AF65-F5344CB8AC3E}">
        <p14:creationId xmlns:p14="http://schemas.microsoft.com/office/powerpoint/2010/main" val="149800029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C7637645-2C30-42C8-AF07-44DB6131F9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96426" y="1720188"/>
            <a:ext cx="14765988" cy="10491477"/>
          </a:xfrm>
          <a:prstGeom prst="rect">
            <a:avLst/>
          </a:prstGeom>
        </p:spPr>
      </p:pic>
      <p:sp>
        <p:nvSpPr>
          <p:cNvPr id="318" name="Shape 318"/>
          <p:cNvSpPr/>
          <p:nvPr/>
        </p:nvSpPr>
        <p:spPr>
          <a:xfrm>
            <a:off x="-12332" y="9664"/>
            <a:ext cx="24396332" cy="2043953"/>
          </a:xfrm>
          <a:prstGeom prst="rect">
            <a:avLst/>
          </a:prstGeom>
          <a:solidFill>
            <a:srgbClr val="F3F4F6"/>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dirty="0"/>
          </a:p>
        </p:txBody>
      </p:sp>
      <p:sp>
        <p:nvSpPr>
          <p:cNvPr id="319" name="Shape 319"/>
          <p:cNvSpPr/>
          <p:nvPr/>
        </p:nvSpPr>
        <p:spPr>
          <a:xfrm>
            <a:off x="855991" y="777096"/>
            <a:ext cx="17297537" cy="934522"/>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fontScale="92500" lnSpcReduction="10000"/>
          </a:bodyPr>
          <a:lstStyle/>
          <a:p>
            <a:pPr>
              <a:lnSpc>
                <a:spcPct val="70000"/>
              </a:lnSpc>
              <a:defRPr sz="11000" b="1">
                <a:solidFill>
                  <a:srgbClr val="282828"/>
                </a:solidFill>
                <a:latin typeface="Signika"/>
                <a:ea typeface="Signika"/>
                <a:cs typeface="Signika"/>
                <a:sym typeface="Signika"/>
              </a:defRPr>
            </a:pPr>
            <a:r>
              <a:rPr lang="en-US" sz="8500" b="1" dirty="0">
                <a:solidFill>
                  <a:srgbClr val="282828"/>
                </a:solidFill>
                <a:latin typeface="Signika"/>
              </a:rPr>
              <a:t>Average Ratings and Number of Reviews</a:t>
            </a:r>
            <a:endParaRPr sz="8500" b="1" dirty="0">
              <a:solidFill>
                <a:srgbClr val="282828"/>
              </a:solidFill>
              <a:latin typeface="Signika"/>
            </a:endParaRPr>
          </a:p>
        </p:txBody>
      </p:sp>
      <p:sp>
        <p:nvSpPr>
          <p:cNvPr id="320" name="Shape 320"/>
          <p:cNvSpPr/>
          <p:nvPr/>
        </p:nvSpPr>
        <p:spPr>
          <a:xfrm>
            <a:off x="450546" y="4993603"/>
            <a:ext cx="7285564" cy="4985242"/>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defRPr>
                <a:solidFill>
                  <a:srgbClr val="8F9291"/>
                </a:solidFill>
              </a:defRPr>
            </a:lvl1pPr>
          </a:lstStyle>
          <a:p>
            <a:pPr>
              <a:spcAft>
                <a:spcPts val="1200"/>
              </a:spcAft>
            </a:pPr>
            <a:endParaRPr sz="3600" dirty="0">
              <a:solidFill>
                <a:schemeClr val="accent1">
                  <a:lumMod val="75000"/>
                </a:schemeClr>
              </a:solidFill>
            </a:endParaRPr>
          </a:p>
        </p:txBody>
      </p:sp>
      <p:sp>
        <p:nvSpPr>
          <p:cNvPr id="321" name="Shape 32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8</a:t>
            </a:fld>
            <a:endParaRPr/>
          </a:p>
        </p:txBody>
      </p:sp>
      <p:grpSp>
        <p:nvGrpSpPr>
          <p:cNvPr id="4" name="Group 3">
            <a:extLst>
              <a:ext uri="{FF2B5EF4-FFF2-40B4-BE49-F238E27FC236}">
                <a16:creationId xmlns:a16="http://schemas.microsoft.com/office/drawing/2014/main" id="{1D29FAE9-BB52-4D2D-89D0-FE3CE7BDC155}"/>
              </a:ext>
            </a:extLst>
          </p:cNvPr>
          <p:cNvGrpSpPr/>
          <p:nvPr/>
        </p:nvGrpSpPr>
        <p:grpSpPr>
          <a:xfrm>
            <a:off x="5624955" y="-9743101"/>
            <a:ext cx="12253514" cy="5546608"/>
            <a:chOff x="5624955" y="-9743101"/>
            <a:chExt cx="12253514" cy="5546608"/>
          </a:xfrm>
        </p:grpSpPr>
        <p:sp>
          <p:nvSpPr>
            <p:cNvPr id="317" name="Shape 317"/>
            <p:cNvSpPr/>
            <p:nvPr/>
          </p:nvSpPr>
          <p:spPr>
            <a:xfrm>
              <a:off x="7442004" y="-9743101"/>
              <a:ext cx="7657529" cy="5546608"/>
            </a:xfrm>
            <a:custGeom>
              <a:avLst/>
              <a:gdLst/>
              <a:ahLst/>
              <a:cxnLst>
                <a:cxn ang="0">
                  <a:pos x="wd2" y="hd2"/>
                </a:cxn>
                <a:cxn ang="5400000">
                  <a:pos x="wd2" y="hd2"/>
                </a:cxn>
                <a:cxn ang="10800000">
                  <a:pos x="wd2" y="hd2"/>
                </a:cxn>
                <a:cxn ang="16200000">
                  <a:pos x="wd2" y="hd2"/>
                </a:cxn>
              </a:cxnLst>
              <a:rect l="0" t="0" r="r" b="b"/>
              <a:pathLst>
                <a:path w="21600" h="21600" extrusionOk="0">
                  <a:moveTo>
                    <a:pt x="0" y="3735"/>
                  </a:moveTo>
                  <a:lnTo>
                    <a:pt x="21600" y="0"/>
                  </a:lnTo>
                  <a:lnTo>
                    <a:pt x="21600" y="21600"/>
                  </a:lnTo>
                  <a:lnTo>
                    <a:pt x="0" y="17834"/>
                  </a:lnTo>
                  <a:lnTo>
                    <a:pt x="0" y="3735"/>
                  </a:lnTo>
                  <a:close/>
                </a:path>
              </a:pathLst>
            </a:custGeom>
            <a:gradFill>
              <a:gsLst>
                <a:gs pos="0">
                  <a:srgbClr val="E1E2E4"/>
                </a:gs>
                <a:gs pos="16944">
                  <a:srgbClr val="F0F1F2"/>
                </a:gs>
                <a:gs pos="73731">
                  <a:srgbClr val="FFFFFF"/>
                </a:gs>
              </a:gsLst>
            </a:gra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grpSp>
          <p:nvGrpSpPr>
            <p:cNvPr id="324" name="Group 324"/>
            <p:cNvGrpSpPr/>
            <p:nvPr/>
          </p:nvGrpSpPr>
          <p:grpSpPr>
            <a:xfrm>
              <a:off x="5624955" y="-8778969"/>
              <a:ext cx="3610159" cy="3610158"/>
              <a:chOff x="0" y="0"/>
              <a:chExt cx="3610157" cy="3610157"/>
            </a:xfrm>
          </p:grpSpPr>
          <p:graphicFrame>
            <p:nvGraphicFramePr>
              <p:cNvPr id="322" name="Chart 322"/>
              <p:cNvGraphicFramePr/>
              <p:nvPr/>
            </p:nvGraphicFramePr>
            <p:xfrm>
              <a:off x="0" y="0"/>
              <a:ext cx="3610158" cy="3610158"/>
            </p:xfrm>
            <a:graphic>
              <a:graphicData uri="http://schemas.openxmlformats.org/drawingml/2006/chart">
                <c:chart xmlns:c="http://schemas.openxmlformats.org/drawingml/2006/chart" xmlns:r="http://schemas.openxmlformats.org/officeDocument/2006/relationships" r:id="rId4"/>
              </a:graphicData>
            </a:graphic>
          </p:graphicFrame>
          <p:sp>
            <p:nvSpPr>
              <p:cNvPr id="323" name="Shape 323"/>
              <p:cNvSpPr/>
              <p:nvPr/>
            </p:nvSpPr>
            <p:spPr>
              <a:xfrm>
                <a:off x="391628" y="391628"/>
                <a:ext cx="2826901" cy="2826901"/>
              </a:xfrm>
              <a:prstGeom prst="ellipse">
                <a:avLst/>
              </a:prstGeom>
              <a:solidFill>
                <a:srgbClr val="FFFFF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grpSp>
          <p:nvGrpSpPr>
            <p:cNvPr id="327" name="Group 327"/>
            <p:cNvGrpSpPr/>
            <p:nvPr/>
          </p:nvGrpSpPr>
          <p:grpSpPr>
            <a:xfrm>
              <a:off x="12347423" y="-9739414"/>
              <a:ext cx="5531046" cy="5531047"/>
              <a:chOff x="0" y="0"/>
              <a:chExt cx="5531045" cy="5531045"/>
            </a:xfrm>
          </p:grpSpPr>
          <p:graphicFrame>
            <p:nvGraphicFramePr>
              <p:cNvPr id="325" name="Chart 325"/>
              <p:cNvGraphicFramePr/>
              <p:nvPr/>
            </p:nvGraphicFramePr>
            <p:xfrm>
              <a:off x="0" y="0"/>
              <a:ext cx="5531046" cy="5531046"/>
            </p:xfrm>
            <a:graphic>
              <a:graphicData uri="http://schemas.openxmlformats.org/drawingml/2006/chart">
                <c:chart xmlns:c="http://schemas.openxmlformats.org/drawingml/2006/chart" xmlns:r="http://schemas.openxmlformats.org/officeDocument/2006/relationships" r:id="rId5"/>
              </a:graphicData>
            </a:graphic>
          </p:graphicFrame>
          <p:sp>
            <p:nvSpPr>
              <p:cNvPr id="326" name="Shape 326"/>
              <p:cNvSpPr/>
              <p:nvPr/>
            </p:nvSpPr>
            <p:spPr>
              <a:xfrm>
                <a:off x="478902" y="478902"/>
                <a:ext cx="4573241" cy="4573241"/>
              </a:xfrm>
              <a:prstGeom prst="ellipse">
                <a:avLst/>
              </a:prstGeom>
              <a:solidFill>
                <a:srgbClr val="FFFFF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sp>
          <p:nvSpPr>
            <p:cNvPr id="329" name="Shape 329"/>
            <p:cNvSpPr/>
            <p:nvPr/>
          </p:nvSpPr>
          <p:spPr>
            <a:xfrm>
              <a:off x="6684708" y="-7386320"/>
              <a:ext cx="1520826" cy="939801"/>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ctr">
                <a:lnSpc>
                  <a:spcPct val="90000"/>
                </a:lnSpc>
                <a:defRPr sz="5500" b="1">
                  <a:solidFill>
                    <a:srgbClr val="282828"/>
                  </a:solidFill>
                  <a:latin typeface="Signika"/>
                  <a:ea typeface="Signika"/>
                  <a:cs typeface="Signika"/>
                  <a:sym typeface="Signika"/>
                </a:defRPr>
              </a:lvl1pPr>
            </a:lstStyle>
            <a:p>
              <a:r>
                <a:rPr dirty="0"/>
                <a:t>65%</a:t>
              </a:r>
            </a:p>
          </p:txBody>
        </p:sp>
        <p:sp>
          <p:nvSpPr>
            <p:cNvPr id="330" name="Shape 330"/>
            <p:cNvSpPr/>
            <p:nvPr/>
          </p:nvSpPr>
          <p:spPr>
            <a:xfrm>
              <a:off x="13681848" y="-7850792"/>
              <a:ext cx="2952751" cy="1790701"/>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ctr">
                <a:lnSpc>
                  <a:spcPct val="90000"/>
                </a:lnSpc>
                <a:defRPr sz="11000" b="1">
                  <a:solidFill>
                    <a:srgbClr val="282828"/>
                  </a:solidFill>
                  <a:latin typeface="Signika"/>
                  <a:ea typeface="Signika"/>
                  <a:cs typeface="Signika"/>
                  <a:sym typeface="Signika"/>
                </a:defRPr>
              </a:lvl1pPr>
            </a:lstStyle>
            <a:p>
              <a:r>
                <a:rPr dirty="0"/>
                <a:t>12%</a:t>
              </a:r>
            </a:p>
          </p:txBody>
        </p:sp>
      </p:grpSp>
      <p:sp>
        <p:nvSpPr>
          <p:cNvPr id="331" name="Shape 331"/>
          <p:cNvSpPr/>
          <p:nvPr/>
        </p:nvSpPr>
        <p:spPr>
          <a:xfrm>
            <a:off x="2549207" y="16356282"/>
            <a:ext cx="6151495" cy="3286064"/>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dirty="0"/>
              <a:t>Lorem Ipsum is simply dummy text of the printing and typesetting industry. Lorem it printer took a galley of type and scrambled it survived not only five centuries, but also the leap into electronic typesetting, </a:t>
            </a:r>
            <a:r>
              <a:rPr dirty="0" err="1"/>
              <a:t>remaig</a:t>
            </a:r>
            <a:r>
              <a:rPr dirty="0"/>
              <a:t> it survived not only five centuries, but also dummy text it survived not only five </a:t>
            </a:r>
            <a:r>
              <a:rPr dirty="0" err="1"/>
              <a:t>centur</a:t>
            </a:r>
            <a:endParaRPr dirty="0"/>
          </a:p>
        </p:txBody>
      </p:sp>
      <p:sp>
        <p:nvSpPr>
          <p:cNvPr id="20" name="Shape 331">
            <a:extLst>
              <a:ext uri="{FF2B5EF4-FFF2-40B4-BE49-F238E27FC236}">
                <a16:creationId xmlns:a16="http://schemas.microsoft.com/office/drawing/2014/main" id="{D2FC3E0F-AD4B-427C-AC30-7522061FDB19}"/>
              </a:ext>
            </a:extLst>
          </p:cNvPr>
          <p:cNvSpPr/>
          <p:nvPr/>
        </p:nvSpPr>
        <p:spPr>
          <a:xfrm>
            <a:off x="10241740" y="12462188"/>
            <a:ext cx="11650919" cy="569406"/>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en-US" b="1" dirty="0"/>
              <a:t>Size of point: Total number of reviews</a:t>
            </a:r>
          </a:p>
          <a:p>
            <a:endParaRPr b="1" dirty="0"/>
          </a:p>
        </p:txBody>
      </p:sp>
      <p:sp>
        <p:nvSpPr>
          <p:cNvPr id="2" name="Rectangle 1">
            <a:extLst>
              <a:ext uri="{FF2B5EF4-FFF2-40B4-BE49-F238E27FC236}">
                <a16:creationId xmlns:a16="http://schemas.microsoft.com/office/drawing/2014/main" id="{CAD0F98F-E17B-4805-85E4-A4FADA231E6E}"/>
              </a:ext>
            </a:extLst>
          </p:cNvPr>
          <p:cNvSpPr/>
          <p:nvPr/>
        </p:nvSpPr>
        <p:spPr>
          <a:xfrm>
            <a:off x="10617058" y="4276165"/>
            <a:ext cx="8819742" cy="1983610"/>
          </a:xfrm>
          <a:prstGeom prst="rect">
            <a:avLst/>
          </a:prstGeom>
          <a:noFill/>
          <a:ln w="3175">
            <a:solidFill>
              <a:schemeClr val="bg1">
                <a:lumMod val="60000"/>
                <a:lumOff val="40000"/>
              </a:schemeClr>
            </a:solidFill>
            <a:prstDash val="dash"/>
            <a:miter lim="400000"/>
          </a:ln>
        </p:spPr>
        <p:txBody>
          <a:bodyPr lIns="38100" tIns="38100" rIns="38100" bIns="38100" rtlCol="0" anchor="ctr"/>
          <a:lstStyle/>
          <a:p>
            <a:pPr algn="ctr"/>
            <a:endParaRPr lang="en-US" sz="3000">
              <a:solidFill>
                <a:srgbClr val="FFFFFF"/>
              </a:solidFill>
              <a:latin typeface="Helvetica Light"/>
              <a:ea typeface="Helvetica Light"/>
              <a:cs typeface="Helvetica Light"/>
              <a:sym typeface="Helvetica Light"/>
            </a:endParaRPr>
          </a:p>
        </p:txBody>
      </p:sp>
      <p:pic>
        <p:nvPicPr>
          <p:cNvPr id="31" name="Picture 30" descr="A screenshot of a cell phone&#10;&#10;Description automatically generated">
            <a:extLst>
              <a:ext uri="{FF2B5EF4-FFF2-40B4-BE49-F238E27FC236}">
                <a16:creationId xmlns:a16="http://schemas.microsoft.com/office/drawing/2014/main" id="{5486BFE4-1353-4EF7-AA5C-A0BEED5C5F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3286" y="4238407"/>
            <a:ext cx="8427123" cy="6186241"/>
          </a:xfrm>
          <a:prstGeom prst="rect">
            <a:avLst/>
          </a:prstGeom>
        </p:spPr>
      </p:pic>
      <p:cxnSp>
        <p:nvCxnSpPr>
          <p:cNvPr id="16" name="Straight Arrow Connector 15">
            <a:extLst>
              <a:ext uri="{FF2B5EF4-FFF2-40B4-BE49-F238E27FC236}">
                <a16:creationId xmlns:a16="http://schemas.microsoft.com/office/drawing/2014/main" id="{3301A20D-13A0-446D-A4F2-210F3B98C0C0}"/>
              </a:ext>
            </a:extLst>
          </p:cNvPr>
          <p:cNvCxnSpPr>
            <a:cxnSpLocks/>
          </p:cNvCxnSpPr>
          <p:nvPr/>
        </p:nvCxnSpPr>
        <p:spPr>
          <a:xfrm>
            <a:off x="6833934" y="7331528"/>
            <a:ext cx="5200223" cy="0"/>
          </a:xfrm>
          <a:prstGeom prst="straightConnector1">
            <a:avLst/>
          </a:prstGeom>
          <a:noFill/>
          <a:ln w="127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8" name="Shape 101">
            <a:extLst>
              <a:ext uri="{FF2B5EF4-FFF2-40B4-BE49-F238E27FC236}">
                <a16:creationId xmlns:a16="http://schemas.microsoft.com/office/drawing/2014/main" id="{8D20BA3F-202B-426A-87D4-37C7C0F61A44}"/>
              </a:ext>
            </a:extLst>
          </p:cNvPr>
          <p:cNvSpPr/>
          <p:nvPr/>
        </p:nvSpPr>
        <p:spPr>
          <a:xfrm>
            <a:off x="855991" y="2447710"/>
            <a:ext cx="7285564" cy="196131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fontScale="55000" lnSpcReduction="20000"/>
          </a:bodyPr>
          <a:lstStyle>
            <a:lvl1pPr algn="r">
              <a:lnSpc>
                <a:spcPct val="90000"/>
              </a:lnSpc>
              <a:defRPr sz="6000" b="1">
                <a:solidFill>
                  <a:srgbClr val="282828"/>
                </a:solidFill>
                <a:latin typeface="Signika"/>
                <a:ea typeface="Signika"/>
                <a:cs typeface="Signika"/>
                <a:sym typeface="Signika"/>
              </a:defRPr>
            </a:lvl1pPr>
          </a:lstStyle>
          <a:p>
            <a:pPr marL="857250" indent="-857250" algn="l">
              <a:buFont typeface="Arial" panose="020B0604020202020204" pitchFamily="34" charset="0"/>
              <a:buChar char="•"/>
            </a:pPr>
            <a:r>
              <a:rPr lang="en-US" b="0" dirty="0"/>
              <a:t>Gigabyte has a high number of reviews that are below 3.5</a:t>
            </a:r>
          </a:p>
          <a:p>
            <a:pPr marL="857250" indent="-857250" algn="l">
              <a:buFont typeface="Arial" panose="020B0604020202020204" pitchFamily="34" charset="0"/>
              <a:buChar char="•"/>
            </a:pPr>
            <a:r>
              <a:rPr lang="en-US" b="0" dirty="0"/>
              <a:t>EVGA, MSI, Sapphire have a high portion of reviews that are above 4 eggs (stars).</a:t>
            </a:r>
            <a:endParaRPr b="0" dirty="0"/>
          </a:p>
        </p:txBody>
      </p:sp>
    </p:spTree>
    <p:extLst>
      <p:ext uri="{BB962C8B-B14F-4D97-AF65-F5344CB8AC3E}">
        <p14:creationId xmlns:p14="http://schemas.microsoft.com/office/powerpoint/2010/main" val="236179985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Shape 32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9</a:t>
            </a:fld>
            <a:endParaRPr/>
          </a:p>
        </p:txBody>
      </p:sp>
      <p:sp>
        <p:nvSpPr>
          <p:cNvPr id="328" name="Shape 328"/>
          <p:cNvSpPr/>
          <p:nvPr/>
        </p:nvSpPr>
        <p:spPr>
          <a:xfrm>
            <a:off x="9675734" y="8281548"/>
            <a:ext cx="6151496" cy="3286064"/>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dirty="0"/>
              <a:t>Lorem Ipsum is simply dummy text of the printing and typesetting industry. Lorem it printer took a galley of type and scrambled it survived not only five centuries, but also the leap into electronic typesetting, remaig it survived not only five centuries, but also dummy text it survived not only five centur</a:t>
            </a:r>
          </a:p>
        </p:txBody>
      </p:sp>
      <p:grpSp>
        <p:nvGrpSpPr>
          <p:cNvPr id="4" name="Group 3">
            <a:extLst>
              <a:ext uri="{FF2B5EF4-FFF2-40B4-BE49-F238E27FC236}">
                <a16:creationId xmlns:a16="http://schemas.microsoft.com/office/drawing/2014/main" id="{1D29FAE9-BB52-4D2D-89D0-FE3CE7BDC155}"/>
              </a:ext>
            </a:extLst>
          </p:cNvPr>
          <p:cNvGrpSpPr/>
          <p:nvPr/>
        </p:nvGrpSpPr>
        <p:grpSpPr>
          <a:xfrm>
            <a:off x="5624955" y="-9743101"/>
            <a:ext cx="12253514" cy="5546608"/>
            <a:chOff x="5624955" y="-9743101"/>
            <a:chExt cx="12253514" cy="5546608"/>
          </a:xfrm>
        </p:grpSpPr>
        <p:sp>
          <p:nvSpPr>
            <p:cNvPr id="317" name="Shape 317"/>
            <p:cNvSpPr/>
            <p:nvPr/>
          </p:nvSpPr>
          <p:spPr>
            <a:xfrm>
              <a:off x="7442004" y="-9743101"/>
              <a:ext cx="7657529" cy="5546608"/>
            </a:xfrm>
            <a:custGeom>
              <a:avLst/>
              <a:gdLst/>
              <a:ahLst/>
              <a:cxnLst>
                <a:cxn ang="0">
                  <a:pos x="wd2" y="hd2"/>
                </a:cxn>
                <a:cxn ang="5400000">
                  <a:pos x="wd2" y="hd2"/>
                </a:cxn>
                <a:cxn ang="10800000">
                  <a:pos x="wd2" y="hd2"/>
                </a:cxn>
                <a:cxn ang="16200000">
                  <a:pos x="wd2" y="hd2"/>
                </a:cxn>
              </a:cxnLst>
              <a:rect l="0" t="0" r="r" b="b"/>
              <a:pathLst>
                <a:path w="21600" h="21600" extrusionOk="0">
                  <a:moveTo>
                    <a:pt x="0" y="3735"/>
                  </a:moveTo>
                  <a:lnTo>
                    <a:pt x="21600" y="0"/>
                  </a:lnTo>
                  <a:lnTo>
                    <a:pt x="21600" y="21600"/>
                  </a:lnTo>
                  <a:lnTo>
                    <a:pt x="0" y="17834"/>
                  </a:lnTo>
                  <a:lnTo>
                    <a:pt x="0" y="3735"/>
                  </a:lnTo>
                  <a:close/>
                </a:path>
              </a:pathLst>
            </a:custGeom>
            <a:gradFill>
              <a:gsLst>
                <a:gs pos="0">
                  <a:srgbClr val="E1E2E4"/>
                </a:gs>
                <a:gs pos="16944">
                  <a:srgbClr val="F0F1F2"/>
                </a:gs>
                <a:gs pos="73731">
                  <a:srgbClr val="FFFFFF"/>
                </a:gs>
              </a:gsLst>
            </a:gra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grpSp>
          <p:nvGrpSpPr>
            <p:cNvPr id="324" name="Group 324"/>
            <p:cNvGrpSpPr/>
            <p:nvPr/>
          </p:nvGrpSpPr>
          <p:grpSpPr>
            <a:xfrm>
              <a:off x="5624955" y="-8778969"/>
              <a:ext cx="3610159" cy="3610158"/>
              <a:chOff x="0" y="0"/>
              <a:chExt cx="3610157" cy="3610157"/>
            </a:xfrm>
          </p:grpSpPr>
          <p:graphicFrame>
            <p:nvGraphicFramePr>
              <p:cNvPr id="322" name="Chart 322"/>
              <p:cNvGraphicFramePr/>
              <p:nvPr/>
            </p:nvGraphicFramePr>
            <p:xfrm>
              <a:off x="0" y="0"/>
              <a:ext cx="3610158" cy="3610158"/>
            </p:xfrm>
            <a:graphic>
              <a:graphicData uri="http://schemas.openxmlformats.org/drawingml/2006/chart">
                <c:chart xmlns:c="http://schemas.openxmlformats.org/drawingml/2006/chart" xmlns:r="http://schemas.openxmlformats.org/officeDocument/2006/relationships" r:id="rId2"/>
              </a:graphicData>
            </a:graphic>
          </p:graphicFrame>
          <p:sp>
            <p:nvSpPr>
              <p:cNvPr id="323" name="Shape 323"/>
              <p:cNvSpPr/>
              <p:nvPr/>
            </p:nvSpPr>
            <p:spPr>
              <a:xfrm>
                <a:off x="391628" y="391628"/>
                <a:ext cx="2826901" cy="2826901"/>
              </a:xfrm>
              <a:prstGeom prst="ellipse">
                <a:avLst/>
              </a:prstGeom>
              <a:solidFill>
                <a:srgbClr val="FFFFF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grpSp>
          <p:nvGrpSpPr>
            <p:cNvPr id="327" name="Group 327"/>
            <p:cNvGrpSpPr/>
            <p:nvPr/>
          </p:nvGrpSpPr>
          <p:grpSpPr>
            <a:xfrm>
              <a:off x="12347423" y="-9739414"/>
              <a:ext cx="5531046" cy="5531047"/>
              <a:chOff x="0" y="0"/>
              <a:chExt cx="5531045" cy="5531045"/>
            </a:xfrm>
          </p:grpSpPr>
          <p:graphicFrame>
            <p:nvGraphicFramePr>
              <p:cNvPr id="325" name="Chart 325"/>
              <p:cNvGraphicFramePr/>
              <p:nvPr/>
            </p:nvGraphicFramePr>
            <p:xfrm>
              <a:off x="0" y="0"/>
              <a:ext cx="5531046" cy="5531046"/>
            </p:xfrm>
            <a:graphic>
              <a:graphicData uri="http://schemas.openxmlformats.org/drawingml/2006/chart">
                <c:chart xmlns:c="http://schemas.openxmlformats.org/drawingml/2006/chart" xmlns:r="http://schemas.openxmlformats.org/officeDocument/2006/relationships" r:id="rId3"/>
              </a:graphicData>
            </a:graphic>
          </p:graphicFrame>
          <p:sp>
            <p:nvSpPr>
              <p:cNvPr id="326" name="Shape 326"/>
              <p:cNvSpPr/>
              <p:nvPr/>
            </p:nvSpPr>
            <p:spPr>
              <a:xfrm>
                <a:off x="478902" y="478902"/>
                <a:ext cx="4573241" cy="4573241"/>
              </a:xfrm>
              <a:prstGeom prst="ellipse">
                <a:avLst/>
              </a:prstGeom>
              <a:solidFill>
                <a:srgbClr val="FFFFFF"/>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grpSp>
        <p:sp>
          <p:nvSpPr>
            <p:cNvPr id="329" name="Shape 329"/>
            <p:cNvSpPr/>
            <p:nvPr/>
          </p:nvSpPr>
          <p:spPr>
            <a:xfrm>
              <a:off x="6684708" y="-7386320"/>
              <a:ext cx="1520826" cy="939801"/>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ctr">
                <a:lnSpc>
                  <a:spcPct val="90000"/>
                </a:lnSpc>
                <a:defRPr sz="5500" b="1">
                  <a:solidFill>
                    <a:srgbClr val="282828"/>
                  </a:solidFill>
                  <a:latin typeface="Signika"/>
                  <a:ea typeface="Signika"/>
                  <a:cs typeface="Signika"/>
                  <a:sym typeface="Signika"/>
                </a:defRPr>
              </a:lvl1pPr>
            </a:lstStyle>
            <a:p>
              <a:r>
                <a:rPr dirty="0"/>
                <a:t>65%</a:t>
              </a:r>
            </a:p>
          </p:txBody>
        </p:sp>
        <p:sp>
          <p:nvSpPr>
            <p:cNvPr id="330" name="Shape 330"/>
            <p:cNvSpPr/>
            <p:nvPr/>
          </p:nvSpPr>
          <p:spPr>
            <a:xfrm>
              <a:off x="13681848" y="-7850792"/>
              <a:ext cx="2952751" cy="1790701"/>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ctr">
                <a:lnSpc>
                  <a:spcPct val="90000"/>
                </a:lnSpc>
                <a:defRPr sz="11000" b="1">
                  <a:solidFill>
                    <a:srgbClr val="282828"/>
                  </a:solidFill>
                  <a:latin typeface="Signika"/>
                  <a:ea typeface="Signika"/>
                  <a:cs typeface="Signika"/>
                  <a:sym typeface="Signika"/>
                </a:defRPr>
              </a:lvl1pPr>
            </a:lstStyle>
            <a:p>
              <a:r>
                <a:rPr dirty="0"/>
                <a:t>12%</a:t>
              </a:r>
            </a:p>
          </p:txBody>
        </p:sp>
      </p:grpSp>
      <p:pic>
        <p:nvPicPr>
          <p:cNvPr id="9" name="Graphic 8">
            <a:extLst>
              <a:ext uri="{FF2B5EF4-FFF2-40B4-BE49-F238E27FC236}">
                <a16:creationId xmlns:a16="http://schemas.microsoft.com/office/drawing/2014/main" id="{E0E16583-27FD-4ACA-ADF0-1C88B490BA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03054" y="16497548"/>
            <a:ext cx="15357588" cy="10238392"/>
          </a:xfrm>
          <a:prstGeom prst="rect">
            <a:avLst/>
          </a:prstGeom>
        </p:spPr>
      </p:pic>
      <p:pic>
        <p:nvPicPr>
          <p:cNvPr id="20" name="Graphic 19">
            <a:extLst>
              <a:ext uri="{FF2B5EF4-FFF2-40B4-BE49-F238E27FC236}">
                <a16:creationId xmlns:a16="http://schemas.microsoft.com/office/drawing/2014/main" id="{61B93D39-EF8B-4651-9F4E-8ACDF55EF42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79692" y="16497548"/>
            <a:ext cx="15357588" cy="10238392"/>
          </a:xfrm>
          <a:prstGeom prst="rect">
            <a:avLst/>
          </a:prstGeom>
        </p:spPr>
      </p:pic>
      <p:sp>
        <p:nvSpPr>
          <p:cNvPr id="21" name="Shape 318">
            <a:extLst>
              <a:ext uri="{FF2B5EF4-FFF2-40B4-BE49-F238E27FC236}">
                <a16:creationId xmlns:a16="http://schemas.microsoft.com/office/drawing/2014/main" id="{52097477-1194-43BD-99EB-5AC5366EF287}"/>
              </a:ext>
            </a:extLst>
          </p:cNvPr>
          <p:cNvSpPr/>
          <p:nvPr/>
        </p:nvSpPr>
        <p:spPr>
          <a:xfrm>
            <a:off x="-12332" y="9664"/>
            <a:ext cx="24396332" cy="2043953"/>
          </a:xfrm>
          <a:prstGeom prst="rect">
            <a:avLst/>
          </a:prstGeom>
          <a:solidFill>
            <a:srgbClr val="F3F4F6"/>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dirty="0"/>
          </a:p>
        </p:txBody>
      </p:sp>
      <p:sp>
        <p:nvSpPr>
          <p:cNvPr id="319" name="Shape 319"/>
          <p:cNvSpPr/>
          <p:nvPr/>
        </p:nvSpPr>
        <p:spPr>
          <a:xfrm>
            <a:off x="682984" y="824128"/>
            <a:ext cx="23701016" cy="1229489"/>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pPr>
              <a:lnSpc>
                <a:spcPct val="70000"/>
              </a:lnSpc>
              <a:defRPr sz="11000" b="1">
                <a:solidFill>
                  <a:srgbClr val="282828"/>
                </a:solidFill>
                <a:latin typeface="Signika"/>
                <a:ea typeface="Signika"/>
                <a:cs typeface="Signika"/>
                <a:sym typeface="Signika"/>
              </a:defRPr>
            </a:pPr>
            <a:r>
              <a:rPr lang="en-US" sz="8500" b="1" dirty="0">
                <a:solidFill>
                  <a:srgbClr val="282828"/>
                </a:solidFill>
                <a:latin typeface="Signika"/>
              </a:rPr>
              <a:t>Represented Graphics Card Models by Company</a:t>
            </a:r>
            <a:endParaRPr sz="8500" b="1" dirty="0">
              <a:solidFill>
                <a:srgbClr val="282828"/>
              </a:solidFill>
              <a:latin typeface="Signika"/>
            </a:endParaRPr>
          </a:p>
        </p:txBody>
      </p:sp>
      <p:pic>
        <p:nvPicPr>
          <p:cNvPr id="22" name="Graphic 21">
            <a:extLst>
              <a:ext uri="{FF2B5EF4-FFF2-40B4-BE49-F238E27FC236}">
                <a16:creationId xmlns:a16="http://schemas.microsoft.com/office/drawing/2014/main" id="{21E9F1EA-904A-416E-837F-8CBF2F056D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43486" y="2289652"/>
            <a:ext cx="15357588" cy="10238392"/>
          </a:xfrm>
          <a:prstGeom prst="rect">
            <a:avLst/>
          </a:prstGeom>
        </p:spPr>
      </p:pic>
      <p:sp>
        <p:nvSpPr>
          <p:cNvPr id="23" name="Shape 101">
            <a:extLst>
              <a:ext uri="{FF2B5EF4-FFF2-40B4-BE49-F238E27FC236}">
                <a16:creationId xmlns:a16="http://schemas.microsoft.com/office/drawing/2014/main" id="{4CC13064-0660-4D98-89FF-ABCF591BDF29}"/>
              </a:ext>
            </a:extLst>
          </p:cNvPr>
          <p:cNvSpPr/>
          <p:nvPr/>
        </p:nvSpPr>
        <p:spPr>
          <a:xfrm>
            <a:off x="682984" y="4340663"/>
            <a:ext cx="8450006" cy="7313497"/>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r">
              <a:lnSpc>
                <a:spcPct val="90000"/>
              </a:lnSpc>
              <a:defRPr sz="6000" b="1">
                <a:solidFill>
                  <a:srgbClr val="282828"/>
                </a:solidFill>
                <a:latin typeface="Signika"/>
                <a:ea typeface="Signika"/>
                <a:cs typeface="Signika"/>
                <a:sym typeface="Signika"/>
              </a:defRPr>
            </a:lvl1pPr>
          </a:lstStyle>
          <a:p>
            <a:pPr algn="l"/>
            <a:r>
              <a:rPr lang="en-US" sz="4800" dirty="0"/>
              <a:t>Snapshot of Product Portfolios through Reviews</a:t>
            </a:r>
          </a:p>
          <a:p>
            <a:pPr algn="l"/>
            <a:endParaRPr lang="en-US" sz="2800" dirty="0"/>
          </a:p>
          <a:p>
            <a:pPr marL="857250" indent="-857250" algn="l">
              <a:spcAft>
                <a:spcPts val="600"/>
              </a:spcAft>
              <a:buFont typeface="Arial" panose="020B0604020202020204" pitchFamily="34" charset="0"/>
              <a:buChar char="•"/>
            </a:pPr>
            <a:r>
              <a:rPr lang="en-US" sz="4800" b="0" dirty="0"/>
              <a:t>EVGA has the highest number of video card models (n=29)</a:t>
            </a:r>
          </a:p>
          <a:p>
            <a:pPr marL="857250" indent="-857250" algn="l">
              <a:spcAft>
                <a:spcPts val="600"/>
              </a:spcAft>
              <a:buFont typeface="Arial" panose="020B0604020202020204" pitchFamily="34" charset="0"/>
              <a:buChar char="•"/>
            </a:pPr>
            <a:r>
              <a:rPr lang="en-US" sz="4800" b="0" dirty="0"/>
              <a:t>Gigabyte: 24 </a:t>
            </a:r>
          </a:p>
          <a:p>
            <a:pPr marL="857250" indent="-857250" algn="l">
              <a:spcAft>
                <a:spcPts val="600"/>
              </a:spcAft>
              <a:buFont typeface="Arial" panose="020B0604020202020204" pitchFamily="34" charset="0"/>
              <a:buChar char="•"/>
            </a:pPr>
            <a:r>
              <a:rPr lang="en-US" sz="4800" b="0" dirty="0"/>
              <a:t>MSI:  19</a:t>
            </a:r>
          </a:p>
          <a:p>
            <a:pPr marL="857250" indent="-857250" algn="l">
              <a:spcAft>
                <a:spcPts val="600"/>
              </a:spcAft>
              <a:buFont typeface="Arial" panose="020B0604020202020204" pitchFamily="34" charset="0"/>
              <a:buChar char="•"/>
            </a:pPr>
            <a:endParaRPr lang="en-US" sz="4800" b="0" dirty="0"/>
          </a:p>
          <a:p>
            <a:pPr algn="l">
              <a:spcAft>
                <a:spcPts val="600"/>
              </a:spcAft>
            </a:pPr>
            <a:endParaRPr lang="en-US" sz="4800" b="0" dirty="0"/>
          </a:p>
          <a:p>
            <a:pPr marL="857250" indent="-857250" algn="l">
              <a:spcAft>
                <a:spcPts val="600"/>
              </a:spcAft>
              <a:buFont typeface="Arial" panose="020B0604020202020204" pitchFamily="34" charset="0"/>
              <a:buChar char="•"/>
            </a:pPr>
            <a:endParaRPr lang="en-US" sz="4800" b="0" dirty="0"/>
          </a:p>
          <a:p>
            <a:pPr marL="857250" indent="-857250" algn="l">
              <a:buFont typeface="Arial" panose="020B0604020202020204" pitchFamily="34" charset="0"/>
              <a:buChar char="•"/>
            </a:pPr>
            <a:endParaRPr sz="4800" dirty="0"/>
          </a:p>
        </p:txBody>
      </p:sp>
    </p:spTree>
    <p:extLst>
      <p:ext uri="{BB962C8B-B14F-4D97-AF65-F5344CB8AC3E}">
        <p14:creationId xmlns:p14="http://schemas.microsoft.com/office/powerpoint/2010/main" val="1391598966"/>
      </p:ext>
    </p:extLst>
  </p:cSld>
  <p:clrMapOvr>
    <a:masterClrMapping/>
  </p:clrMapOvr>
  <p:transition spd="med"/>
</p:sld>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727574"/>
      </a:dk1>
      <a:lt1>
        <a:srgbClr val="750231"/>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Montserrat-Regular"/>
        <a:ea typeface="Montserrat-Regular"/>
        <a:cs typeface="Montserrat-Regular"/>
      </a:majorFont>
      <a:minorFont>
        <a:latin typeface="Montserrat-Regular"/>
        <a:ea typeface="Montserrat-Regular"/>
        <a:cs typeface="Montserrat-Regular"/>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2700" dist="12700" dir="5400000" rotWithShape="0">
              <a:srgbClr val="000000">
                <a:alpha val="50000"/>
              </a:srgbClr>
            </a:outerShdw>
          </a:effectLst>
        </a:effectStyle>
        <a:effectStyle>
          <a:effectLst>
            <a:outerShdw blurRad="25400" rotWithShape="0">
              <a:srgbClr val="000000">
                <a:alpha val="50000"/>
              </a:srgbClr>
            </a:outerShdw>
          </a:effectLst>
        </a:effectStyle>
        <a:effectStyle>
          <a:effectLst>
            <a:outerShdw blurRad="127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CDEE0"/>
        </a:solidFill>
        <a:ln w="3175">
          <a:miter lim="400000"/>
        </a:ln>
      </a:spPr>
      <a:bodyPr lIns="38100" tIns="38100" rIns="38100" bIns="38100" anchor="ctr"/>
      <a:lstStyle>
        <a:defPPr algn="ctr">
          <a:defRPr sz="3000">
            <a:solidFill>
              <a:srgbClr val="FFFFFF"/>
            </a:solidFill>
            <a:latin typeface="Helvetica Light"/>
            <a:ea typeface="Helvetica Light"/>
            <a:cs typeface="Helvetica Light"/>
            <a:sym typeface="Helvetica Light"/>
          </a:defRPr>
        </a:defPPr>
      </a:lst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latin typeface="PT Sans"/>
            <a:ea typeface="PT Sans"/>
            <a:cs typeface="PT Sans"/>
            <a:sym typeface="PT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Montserrat-Regular"/>
        <a:ea typeface="Montserrat-Regular"/>
        <a:cs typeface="Montserrat-Regular"/>
      </a:majorFont>
      <a:minorFont>
        <a:latin typeface="Montserrat-Regular"/>
        <a:ea typeface="Montserrat-Regular"/>
        <a:cs typeface="Montserrat-Regular"/>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2700" dist="12700" dir="5400000" rotWithShape="0">
              <a:srgbClr val="000000">
                <a:alpha val="50000"/>
              </a:srgbClr>
            </a:outerShdw>
          </a:effectLst>
        </a:effectStyle>
        <a:effectStyle>
          <a:effectLst>
            <a:outerShdw blurRad="25400" rotWithShape="0">
              <a:srgbClr val="000000">
                <a:alpha val="50000"/>
              </a:srgbClr>
            </a:outerShdw>
          </a:effectLst>
        </a:effectStyle>
        <a:effectStyle>
          <a:effectLst>
            <a:outerShdw blurRad="127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12700" dist="12700" dir="5400000" rotWithShape="0">
            <a:srgbClr val="000000">
              <a:alpha val="50000"/>
            </a:srgbClr>
          </a:outerShdw>
        </a:effectLst>
        <a:sp3d/>
      </a:spPr>
      <a:bodyPr rot="0" spcFirstLastPara="1" vertOverflow="overflow" horzOverflow="overflow" vert="horz" wrap="square" lIns="38100" tIns="38100" rIns="38100" bIns="381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latin typeface="PT Sans"/>
            <a:ea typeface="PT Sans"/>
            <a:cs typeface="PT Sans"/>
            <a:sym typeface="PT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1885</TotalTime>
  <Words>3548</Words>
  <Application>Microsoft Office PowerPoint</Application>
  <PresentationFormat>Custom</PresentationFormat>
  <Paragraphs>418</Paragraphs>
  <Slides>49</Slides>
  <Notes>0</Notes>
  <HiddenSlides>26</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et-line</vt:lpstr>
      <vt:lpstr>Helvetica Light</vt:lpstr>
      <vt:lpstr>Helvetica Neue</vt:lpstr>
      <vt:lpstr>Signika</vt:lpstr>
      <vt:lpstr>Arial</vt:lpstr>
      <vt:lpstr>Montserrat-Regular</vt:lpstr>
      <vt:lpstr>PT Sans</vt:lpstr>
      <vt:lpstr>Roboto Regular</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Kim</dc:creator>
  <cp:lastModifiedBy>Kim Daniel</cp:lastModifiedBy>
  <cp:revision>309</cp:revision>
  <dcterms:modified xsi:type="dcterms:W3CDTF">2020-05-23T09:28:21Z</dcterms:modified>
</cp:coreProperties>
</file>